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3" r:id="rId2"/>
    <p:sldId id="277" r:id="rId3"/>
    <p:sldId id="325" r:id="rId4"/>
    <p:sldId id="334" r:id="rId5"/>
    <p:sldId id="335" r:id="rId6"/>
    <p:sldId id="328" r:id="rId7"/>
    <p:sldId id="271" r:id="rId8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58" autoAdjust="0"/>
  </p:normalViewPr>
  <p:slideViewPr>
    <p:cSldViewPr snapToGrid="0" snapToObjects="1">
      <p:cViewPr varScale="1">
        <p:scale>
          <a:sx n="96" d="100"/>
          <a:sy n="96" d="100"/>
        </p:scale>
        <p:origin x="63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10/03/2019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10/03/2019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6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054" y="1188338"/>
            <a:ext cx="4432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DISEÑO DESARROLLO E IMPLEMENTACION  DE PAGINA WEB MICROEMPRESA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33054" y="3004220"/>
            <a:ext cx="3707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ACC42D"/>
                </a:solidFill>
                <a:latin typeface="Calibri"/>
                <a:cs typeface="Calibri"/>
              </a:rPr>
              <a:t>proceso para crear paginas web con implementación en marketing y ventas  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58394" y="316211"/>
            <a:ext cx="443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5E5C5D"/>
                </a:solidFill>
                <a:latin typeface="Calibri"/>
                <a:cs typeface="Calibri"/>
              </a:rPr>
              <a:t>IDEA PRINCIPAL 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58393" y="846089"/>
            <a:ext cx="4252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9220"/>
                </a:solidFill>
                <a:latin typeface="Calibri"/>
                <a:cs typeface="Calibri"/>
              </a:rPr>
              <a:t>desarrollar una pagina web </a:t>
            </a:r>
          </a:p>
          <a:p>
            <a:r>
              <a:rPr lang="es-ES" b="1" dirty="0">
                <a:solidFill>
                  <a:srgbClr val="FF9220"/>
                </a:solidFill>
                <a:latin typeface="Calibri"/>
                <a:cs typeface="Calibri"/>
              </a:rPr>
              <a:t>que permita al usuario conocer de manera rápida los diferentes productos de aseo , precio , información general, imágenes , además de eso que pueda realizar compra de los mismos de manera practica y ágil</a:t>
            </a:r>
          </a:p>
          <a:p>
            <a:endParaRPr lang="es-ES" b="1" dirty="0">
              <a:solidFill>
                <a:srgbClr val="FF9220"/>
              </a:solidFill>
              <a:latin typeface="Calibri"/>
              <a:cs typeface="Calibri"/>
            </a:endParaRPr>
          </a:p>
          <a:p>
            <a:r>
              <a:rPr lang="es-ES" b="1" dirty="0">
                <a:solidFill>
                  <a:srgbClr val="FF9220"/>
                </a:solidFill>
                <a:latin typeface="Calibri"/>
                <a:cs typeface="Calibri"/>
              </a:rPr>
              <a:t> Conocer el lugar directo de venta de manera física, medios de contacto  ejemplo: correo electrónico ,celular </a:t>
            </a:r>
          </a:p>
          <a:p>
            <a:r>
              <a:rPr lang="es-ES" b="1" dirty="0">
                <a:solidFill>
                  <a:srgbClr val="FF9220"/>
                </a:solidFill>
                <a:latin typeface="Calibri"/>
                <a:cs typeface="Calibri"/>
              </a:rPr>
              <a:t>redes sociales (WhatsApp , Facebook , Instagram ) </a:t>
            </a:r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68764" y="2571750"/>
            <a:ext cx="2150306" cy="94646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945267" y="183720"/>
            <a:ext cx="2183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cs typeface="Calibri"/>
              </a:rPr>
              <a:t>IMPLEMENTACIÓN DE LA PÁGINA COMO SOLUCIÓN</a:t>
            </a:r>
            <a:endParaRPr lang="es-ES"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783" y="1199383"/>
            <a:ext cx="1623042" cy="4571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28382" y="366451"/>
            <a:ext cx="225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solidFill>
                  <a:schemeClr val="bg1"/>
                </a:solidFill>
                <a:latin typeface="Calibri"/>
                <a:cs typeface="Calibri"/>
              </a:rPr>
              <a:t>PROBLEMÁTICA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827551" y="197396"/>
            <a:ext cx="2487234" cy="76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solidFill>
                  <a:srgbClr val="FF9220"/>
                </a:solidFill>
                <a:latin typeface="Calibri"/>
                <a:cs typeface="Calibri"/>
              </a:rPr>
              <a:t>UNA VEZ IMPLEMENTADA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974067" y="1199382"/>
            <a:ext cx="19775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5E5C5D"/>
                </a:solidFill>
                <a:cs typeface="Calibri"/>
              </a:rPr>
              <a:t>se busca que una vez desarrollada se pueda generar el aumento de ventas a las micro empresas, e impulso de su publicidad logrando abarcar mayor cantidad de clientes y dándose a conocer de manera más rápida y efectiva.</a:t>
            </a:r>
          </a:p>
          <a:p>
            <a:endParaRPr lang="es-ES" sz="1400" dirty="0">
              <a:solidFill>
                <a:srgbClr val="5E5C5D"/>
              </a:solidFill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cs typeface="Calibri"/>
              </a:rPr>
              <a:t>Permitiéndole a los clientes conocer más rápidamente los diferentes productos y agilizar sus compras.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3" name="Imagen 1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87" y="1696034"/>
            <a:ext cx="36000" cy="234021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94FA50D-CA14-4641-BCFB-239E120F0CA9}"/>
              </a:ext>
            </a:extLst>
          </p:cNvPr>
          <p:cNvSpPr txBox="1"/>
          <p:nvPr/>
        </p:nvSpPr>
        <p:spPr>
          <a:xfrm>
            <a:off x="383862" y="1667314"/>
            <a:ext cx="1468084" cy="13789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A2C68E-0528-4F09-9ED2-920B5A63B868}"/>
              </a:ext>
            </a:extLst>
          </p:cNvPr>
          <p:cNvSpPr txBox="1"/>
          <p:nvPr/>
        </p:nvSpPr>
        <p:spPr>
          <a:xfrm>
            <a:off x="268764" y="921969"/>
            <a:ext cx="19775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cs typeface="Calibri"/>
              </a:rPr>
              <a:t>¿QUÉ TAN DIFÍCIL ES ADQUIRIR Y CONOCER PRODUCTOS DE ASEO ACTUALMENTE POR MEDIO DE PÁGINAS WEB? </a:t>
            </a:r>
            <a:endParaRPr lang="es-ES" sz="1400" b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endParaRPr lang="es-ES" sz="1400" b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cs typeface="Calibri"/>
              </a:rPr>
              <a:t>actualmente muchas personas siguen desconociendo la implementación de compras en línea para productos de aseo ya que indican que es un poco complejo entender las paginas actuales </a:t>
            </a:r>
            <a:endParaRPr lang="es-ES" sz="1400" b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2F60EFE-7C1B-4B19-BA7B-07E0142BE1EB}"/>
              </a:ext>
            </a:extLst>
          </p:cNvPr>
          <p:cNvSpPr txBox="1"/>
          <p:nvPr/>
        </p:nvSpPr>
        <p:spPr>
          <a:xfrm>
            <a:off x="2945268" y="1722189"/>
            <a:ext cx="19775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SE BUSCA DESAROLLAR UNA PAGINA FACIL DE ENTENDER INTERACTIVA QUE IMPULSE EL COMERCIO VIRTUAL PARA QUE LOS CLIENTES SE SIENTAN CON LA TOTAL FACILIDAD DE SABER QUE COMPRAN Y COMO LO HACEN </a:t>
            </a:r>
          </a:p>
        </p:txBody>
      </p:sp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054" y="413085"/>
            <a:ext cx="443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cs typeface="Calibri"/>
              </a:rPr>
              <a:t>JUSTIFICACIÓN </a:t>
            </a:r>
            <a:endParaRPr lang="es-ES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04454" y="936305"/>
            <a:ext cx="4661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cs typeface="Calibri"/>
              </a:rPr>
              <a:t>EL PORQUÉ DEL PROYECTO.</a:t>
            </a:r>
          </a:p>
          <a:p>
            <a:endParaRPr lang="es-ES" b="1" dirty="0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cs typeface="Calibri"/>
              </a:rPr>
              <a:t>Se presenta esta propuesta como forma de desarrollo empresarial de la mano de la programación y diseño de  </a:t>
            </a:r>
            <a:r>
              <a:rPr lang="es-ES" b="1">
                <a:solidFill>
                  <a:schemeClr val="bg1">
                    <a:lumMod val="95000"/>
                  </a:schemeClr>
                </a:solidFill>
                <a:cs typeface="Calibri"/>
              </a:rPr>
              <a:t>software   </a:t>
            </a:r>
            <a:r>
              <a:rPr lang="es-ES" b="1" dirty="0">
                <a:solidFill>
                  <a:schemeClr val="bg1">
                    <a:lumMod val="95000"/>
                  </a:schemeClr>
                </a:solidFill>
                <a:cs typeface="Calibri"/>
              </a:rPr>
              <a:t>en busca de solucionar problemáticas de desconocimientos de productos de aseo , desarrollando así esta pagina como medio informativo y de compra directa ,una vez finalizada la pagina web se implementara </a:t>
            </a:r>
            <a:r>
              <a:rPr lang="es-ES" b="1">
                <a:solidFill>
                  <a:schemeClr val="bg1">
                    <a:lumMod val="95000"/>
                  </a:schemeClr>
                </a:solidFill>
                <a:cs typeface="Calibri"/>
              </a:rPr>
              <a:t>en empresas </a:t>
            </a:r>
            <a:r>
              <a:rPr lang="es-ES" b="1" dirty="0">
                <a:solidFill>
                  <a:schemeClr val="bg1">
                    <a:lumMod val="95000"/>
                  </a:schemeClr>
                </a:solidFill>
                <a:cs typeface="Calibri"/>
              </a:rPr>
              <a:t>de diferentes sectores mercantiles </a:t>
            </a:r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3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054" y="413085"/>
            <a:ext cx="443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cs typeface="Calibri"/>
              </a:rPr>
              <a:t>OBJETIVOS ESPECIFICOS  </a:t>
            </a:r>
            <a:endParaRPr lang="es-ES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5963" y="1032387"/>
            <a:ext cx="49229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  <a:p>
            <a:r>
              <a:rPr lang="es-ES" b="1" dirty="0">
                <a:solidFill>
                  <a:srgbClr val="ACC42D"/>
                </a:solidFill>
                <a:latin typeface="Calibri"/>
                <a:cs typeface="Calibri"/>
              </a:rPr>
              <a:t>Crear una interfaz entre el usuario que sea fácil de usar y que nos permita desarrollar el conocimiento de programadores. </a:t>
            </a:r>
          </a:p>
          <a:p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  <a:p>
            <a:r>
              <a:rPr lang="es-ES" b="1" dirty="0">
                <a:solidFill>
                  <a:srgbClr val="ACC42D"/>
                </a:solidFill>
                <a:cs typeface="Calibri"/>
              </a:rPr>
              <a:t>Administrar una microempresa de productos      de aseo.</a:t>
            </a:r>
          </a:p>
          <a:p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  <a:p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  <a:p>
            <a:r>
              <a:rPr lang="es-ES" b="1" dirty="0">
                <a:solidFill>
                  <a:srgbClr val="ACC42D"/>
                </a:solidFill>
                <a:latin typeface="Calibri"/>
                <a:cs typeface="Calibri"/>
              </a:rPr>
              <a:t>Reemplazar el método de compra de tales productos  por uno </a:t>
            </a:r>
            <a:r>
              <a:rPr lang="es-MX" b="1" dirty="0">
                <a:solidFill>
                  <a:srgbClr val="ACC42D"/>
                </a:solidFill>
                <a:cs typeface="Calibri"/>
              </a:rPr>
              <a:t>rápido y de fácil acceso por medio de un sitio web.</a:t>
            </a:r>
          </a:p>
          <a:p>
            <a:endParaRPr lang="es-MX" b="1" dirty="0">
              <a:solidFill>
                <a:srgbClr val="ACC42D"/>
              </a:solidFill>
              <a:cs typeface="Calibri"/>
            </a:endParaRPr>
          </a:p>
          <a:p>
            <a:endParaRPr lang="es-MX" b="1" dirty="0">
              <a:solidFill>
                <a:srgbClr val="ACC42D"/>
              </a:solidFill>
              <a:cs typeface="Calibri"/>
            </a:endParaRPr>
          </a:p>
          <a:p>
            <a:endParaRPr lang="es-MX" b="1" dirty="0">
              <a:solidFill>
                <a:srgbClr val="ACC42D"/>
              </a:solidFill>
              <a:latin typeface="Calibri"/>
              <a:cs typeface="Calibri"/>
            </a:endParaRPr>
          </a:p>
          <a:p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755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Calibri"/>
                <a:cs typeface="Calibri"/>
              </a:rPr>
              <a:t>OBJETIVOS GENERALES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121113" y="1531803"/>
            <a:ext cx="259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5E5C5D"/>
                </a:solidFill>
                <a:latin typeface="Calibri"/>
                <a:cs typeface="Calibri"/>
              </a:rPr>
              <a:t>FINALIDAD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409348" y="2012401"/>
            <a:ext cx="3885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Desarrollar una pagina web que permita el desarrollo de lo visto en las clases para implementarlo en el sector mercantil y desarrollo del emprendimiento </a:t>
            </a: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1249</TotalTime>
  <Words>376</Words>
  <Application>Microsoft Office PowerPoint</Application>
  <PresentationFormat>Presentación en pantalla (16:9)</PresentationFormat>
  <Paragraphs>36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jhoan guerrero</cp:lastModifiedBy>
  <cp:revision>38</cp:revision>
  <dcterms:created xsi:type="dcterms:W3CDTF">2015-08-06T22:24:59Z</dcterms:created>
  <dcterms:modified xsi:type="dcterms:W3CDTF">2019-03-10T21:11:25Z</dcterms:modified>
</cp:coreProperties>
</file>