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2" d="100"/>
          <a:sy n="112" d="100"/>
        </p:scale>
        <p:origin x="1856" y="20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96E024EC-8D87-D636-EFD8-BB04ADE70AD1}"/>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8D8A5D12-EF20-EE97-4F71-17A370F31EF0}"/>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fr-FR" altLang="fr-FR"/>
          </a:p>
        </p:txBody>
      </p:sp>
      <p:sp>
        <p:nvSpPr>
          <p:cNvPr id="3075" name="Rectangle 3">
            <a:extLst>
              <a:ext uri="{FF2B5EF4-FFF2-40B4-BE49-F238E27FC236}">
                <a16:creationId xmlns:a16="http://schemas.microsoft.com/office/drawing/2014/main" id="{9F341120-DAE4-F911-4AC6-9920FEC0E880}"/>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3076" name="Rectangle 4">
            <a:extLst>
              <a:ext uri="{FF2B5EF4-FFF2-40B4-BE49-F238E27FC236}">
                <a16:creationId xmlns:a16="http://schemas.microsoft.com/office/drawing/2014/main" id="{44F7823A-CE47-2764-D271-497FC9DF8A43}"/>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3077" name="Rectangle 5">
            <a:extLst>
              <a:ext uri="{FF2B5EF4-FFF2-40B4-BE49-F238E27FC236}">
                <a16:creationId xmlns:a16="http://schemas.microsoft.com/office/drawing/2014/main" id="{9F7EA41C-0716-DF36-5886-E4DDA47EA02F}"/>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3078" name="Rectangle 6">
            <a:extLst>
              <a:ext uri="{FF2B5EF4-FFF2-40B4-BE49-F238E27FC236}">
                <a16:creationId xmlns:a16="http://schemas.microsoft.com/office/drawing/2014/main" id="{C2D5A401-4E23-175B-8D86-3C71DB170B38}"/>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fld id="{47F2AF51-F181-3245-8BB4-C89FD1DBB3A8}"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0AD3F14-A07E-DE0B-50DD-7BAC5008F426}"/>
              </a:ext>
            </a:extLst>
          </p:cNvPr>
          <p:cNvSpPr>
            <a:spLocks noGrp="1" noChangeArrowheads="1"/>
          </p:cNvSpPr>
          <p:nvPr>
            <p:ph type="sldNum"/>
          </p:nvPr>
        </p:nvSpPr>
        <p:spPr>
          <a:ln/>
        </p:spPr>
        <p:txBody>
          <a:bodyPr/>
          <a:lstStyle/>
          <a:p>
            <a:fld id="{60886F92-60E4-D64D-8523-ED0035558E99}" type="slidenum">
              <a:rPr lang="en-US" altLang="fr-FR"/>
              <a:pPr/>
              <a:t>1</a:t>
            </a:fld>
            <a:endParaRPr lang="en-US" altLang="fr-FR"/>
          </a:p>
        </p:txBody>
      </p:sp>
      <p:sp>
        <p:nvSpPr>
          <p:cNvPr id="7169" name="Text Box 1">
            <a:extLst>
              <a:ext uri="{FF2B5EF4-FFF2-40B4-BE49-F238E27FC236}">
                <a16:creationId xmlns:a16="http://schemas.microsoft.com/office/drawing/2014/main" id="{C36301AA-13E0-2383-C98C-06BFC55B8C52}"/>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ACAD5937-641D-46D0-AAE4-1887C809B3F0}"/>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7AF25302-062C-DFDA-4033-1C20C126400A}"/>
              </a:ext>
            </a:extLst>
          </p:cNvPr>
          <p:cNvSpPr>
            <a:spLocks noGrp="1" noChangeArrowheads="1"/>
          </p:cNvSpPr>
          <p:nvPr>
            <p:ph type="sldNum"/>
          </p:nvPr>
        </p:nvSpPr>
        <p:spPr>
          <a:ln/>
        </p:spPr>
        <p:txBody>
          <a:bodyPr/>
          <a:lstStyle/>
          <a:p>
            <a:fld id="{F9AAD61D-69B7-E045-94B7-EA3C16478929}" type="slidenum">
              <a:rPr lang="en-US" altLang="fr-FR"/>
              <a:pPr/>
              <a:t>2</a:t>
            </a:fld>
            <a:endParaRPr lang="en-US" altLang="fr-FR"/>
          </a:p>
        </p:txBody>
      </p:sp>
      <p:sp>
        <p:nvSpPr>
          <p:cNvPr id="8193" name="Text Box 1">
            <a:extLst>
              <a:ext uri="{FF2B5EF4-FFF2-40B4-BE49-F238E27FC236}">
                <a16:creationId xmlns:a16="http://schemas.microsoft.com/office/drawing/2014/main" id="{66FE16A9-697F-DA6D-8D2C-DC5F2ABD320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BF26A93F-385F-4B4C-95A8-2EBB2C865AC8}"/>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E51BAA3-28FA-B77E-2F13-2E3E7ABF7226}"/>
              </a:ext>
            </a:extLst>
          </p:cNvPr>
          <p:cNvSpPr>
            <a:spLocks noGrp="1" noChangeArrowheads="1"/>
          </p:cNvSpPr>
          <p:nvPr>
            <p:ph type="sldNum"/>
          </p:nvPr>
        </p:nvSpPr>
        <p:spPr>
          <a:ln/>
        </p:spPr>
        <p:txBody>
          <a:bodyPr/>
          <a:lstStyle/>
          <a:p>
            <a:fld id="{96103F27-0FCB-104B-90A9-AFED28A590E0}" type="slidenum">
              <a:rPr lang="en-US" altLang="fr-FR"/>
              <a:pPr/>
              <a:t>3</a:t>
            </a:fld>
            <a:endParaRPr lang="en-US" altLang="fr-FR"/>
          </a:p>
        </p:txBody>
      </p:sp>
      <p:sp>
        <p:nvSpPr>
          <p:cNvPr id="9217" name="Text Box 1">
            <a:extLst>
              <a:ext uri="{FF2B5EF4-FFF2-40B4-BE49-F238E27FC236}">
                <a16:creationId xmlns:a16="http://schemas.microsoft.com/office/drawing/2014/main" id="{D67042F0-7312-66A7-5F9E-9E554A949D9D}"/>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72131930-9001-0B0E-CBC1-22D1DAE6C8A1}"/>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504B5-B264-32BD-488A-32D27623E8B9}"/>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A215C19-00B3-E585-5A74-1048447291E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E1BA301-57DA-80DA-645C-4D325F00F636}"/>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5EB00EDC-033F-F540-8368-EE3E40D17DCE}"/>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E127358F-1F3F-B301-3723-93570A96974A}"/>
              </a:ext>
            </a:extLst>
          </p:cNvPr>
          <p:cNvSpPr>
            <a:spLocks noGrp="1"/>
          </p:cNvSpPr>
          <p:nvPr>
            <p:ph type="sldNum" idx="12"/>
          </p:nvPr>
        </p:nvSpPr>
        <p:spPr/>
        <p:txBody>
          <a:bodyPr/>
          <a:lstStyle>
            <a:lvl1pPr>
              <a:defRPr/>
            </a:lvl1pPr>
          </a:lstStyle>
          <a:p>
            <a:fld id="{C71EBF37-684F-9848-99AE-3A63B35DC3CF}" type="slidenum">
              <a:rPr lang="en-US" altLang="fr-FR"/>
              <a:pPr/>
              <a:t>‹N°›</a:t>
            </a:fld>
            <a:endParaRPr lang="en-US" altLang="fr-FR"/>
          </a:p>
        </p:txBody>
      </p:sp>
    </p:spTree>
    <p:extLst>
      <p:ext uri="{BB962C8B-B14F-4D97-AF65-F5344CB8AC3E}">
        <p14:creationId xmlns:p14="http://schemas.microsoft.com/office/powerpoint/2010/main" val="152575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400D0-53C1-560E-346D-60B4E15B73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E1DC19-2E30-287A-7406-BD9466FBED2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F560AE-7833-6179-BF3D-A1E642DB314A}"/>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ACAE13AC-2562-741E-8C13-15EA6E6D4947}"/>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7F2E956A-F198-9060-C585-080E449C7E49}"/>
              </a:ext>
            </a:extLst>
          </p:cNvPr>
          <p:cNvSpPr>
            <a:spLocks noGrp="1"/>
          </p:cNvSpPr>
          <p:nvPr>
            <p:ph type="sldNum" idx="12"/>
          </p:nvPr>
        </p:nvSpPr>
        <p:spPr/>
        <p:txBody>
          <a:bodyPr/>
          <a:lstStyle>
            <a:lvl1pPr>
              <a:defRPr/>
            </a:lvl1pPr>
          </a:lstStyle>
          <a:p>
            <a:fld id="{A83C2318-CC88-4E4F-8D54-8DA7BACB977F}" type="slidenum">
              <a:rPr lang="en-US" altLang="fr-FR"/>
              <a:pPr/>
              <a:t>‹N°›</a:t>
            </a:fld>
            <a:endParaRPr lang="en-US" altLang="fr-FR"/>
          </a:p>
        </p:txBody>
      </p:sp>
    </p:spTree>
    <p:extLst>
      <p:ext uri="{BB962C8B-B14F-4D97-AF65-F5344CB8AC3E}">
        <p14:creationId xmlns:p14="http://schemas.microsoft.com/office/powerpoint/2010/main" val="976452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FBF7FD-59C1-C106-B0EB-9838D068CC32}"/>
              </a:ext>
            </a:extLst>
          </p:cNvPr>
          <p:cNvSpPr>
            <a:spLocks noGrp="1"/>
          </p:cNvSpPr>
          <p:nvPr>
            <p:ph type="title" orient="vert"/>
          </p:nvPr>
        </p:nvSpPr>
        <p:spPr>
          <a:xfrm>
            <a:off x="7305675" y="301625"/>
            <a:ext cx="2266950" cy="58499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BE8F253-7F45-86D1-42D3-DE6FD3B99296}"/>
              </a:ext>
            </a:extLst>
          </p:cNvPr>
          <p:cNvSpPr>
            <a:spLocks noGrp="1"/>
          </p:cNvSpPr>
          <p:nvPr>
            <p:ph type="body" orient="vert" idx="1"/>
          </p:nvPr>
        </p:nvSpPr>
        <p:spPr>
          <a:xfrm>
            <a:off x="503238" y="301625"/>
            <a:ext cx="6650037" cy="58499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353F5A-AF95-CAFE-BAF2-8CBE2B7AE049}"/>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AC831381-8B04-9558-5019-8A6986A86D93}"/>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3D3AC608-465C-465E-F16A-8E282396180F}"/>
              </a:ext>
            </a:extLst>
          </p:cNvPr>
          <p:cNvSpPr>
            <a:spLocks noGrp="1"/>
          </p:cNvSpPr>
          <p:nvPr>
            <p:ph type="sldNum" idx="12"/>
          </p:nvPr>
        </p:nvSpPr>
        <p:spPr/>
        <p:txBody>
          <a:bodyPr/>
          <a:lstStyle>
            <a:lvl1pPr>
              <a:defRPr/>
            </a:lvl1pPr>
          </a:lstStyle>
          <a:p>
            <a:fld id="{7DD99BA1-AF3C-2C41-94DD-D61A4E5F92A2}" type="slidenum">
              <a:rPr lang="en-US" altLang="fr-FR"/>
              <a:pPr/>
              <a:t>‹N°›</a:t>
            </a:fld>
            <a:endParaRPr lang="en-US" altLang="fr-FR"/>
          </a:p>
        </p:txBody>
      </p:sp>
    </p:spTree>
    <p:extLst>
      <p:ext uri="{BB962C8B-B14F-4D97-AF65-F5344CB8AC3E}">
        <p14:creationId xmlns:p14="http://schemas.microsoft.com/office/powerpoint/2010/main" val="269768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FB528E-06C1-C6EA-0D17-0391FB893A13}"/>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7570D23-A2F6-80C7-E0FE-FEF39C3B5D1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35DE421-861D-51F3-24C2-CEC35573DA2A}"/>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64FC0CF7-D4F8-8645-3A5D-8D67AC859975}"/>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2B959F6E-56CF-B23D-2517-B05EBC938CA2}"/>
              </a:ext>
            </a:extLst>
          </p:cNvPr>
          <p:cNvSpPr>
            <a:spLocks noGrp="1"/>
          </p:cNvSpPr>
          <p:nvPr>
            <p:ph type="sldNum" idx="12"/>
          </p:nvPr>
        </p:nvSpPr>
        <p:spPr/>
        <p:txBody>
          <a:bodyPr/>
          <a:lstStyle>
            <a:lvl1pPr>
              <a:defRPr/>
            </a:lvl1pPr>
          </a:lstStyle>
          <a:p>
            <a:fld id="{8AC55B04-1463-234F-A39C-7CBF2D6C010F}" type="slidenum">
              <a:rPr lang="en-US" altLang="fr-FR"/>
              <a:pPr/>
              <a:t>‹N°›</a:t>
            </a:fld>
            <a:endParaRPr lang="en-US" altLang="fr-FR"/>
          </a:p>
        </p:txBody>
      </p:sp>
    </p:spTree>
    <p:extLst>
      <p:ext uri="{BB962C8B-B14F-4D97-AF65-F5344CB8AC3E}">
        <p14:creationId xmlns:p14="http://schemas.microsoft.com/office/powerpoint/2010/main" val="360284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965708-DBE3-6121-AA31-1B202FCCE3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E7D4ED3-8C8D-1194-90CF-05B5BD99DA6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84D915-03BD-195C-4DA6-67C054E38178}"/>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7B8A7AF5-5C9B-CD1D-225F-E2F89CCC7A20}"/>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14ADF60A-1701-5981-77F4-BD0423F7C858}"/>
              </a:ext>
            </a:extLst>
          </p:cNvPr>
          <p:cNvSpPr>
            <a:spLocks noGrp="1"/>
          </p:cNvSpPr>
          <p:nvPr>
            <p:ph type="sldNum" idx="12"/>
          </p:nvPr>
        </p:nvSpPr>
        <p:spPr/>
        <p:txBody>
          <a:bodyPr/>
          <a:lstStyle>
            <a:lvl1pPr>
              <a:defRPr/>
            </a:lvl1pPr>
          </a:lstStyle>
          <a:p>
            <a:fld id="{8BA94E90-6861-A443-B57B-0ADBFBE9EFDB}" type="slidenum">
              <a:rPr lang="en-US" altLang="fr-FR"/>
              <a:pPr/>
              <a:t>‹N°›</a:t>
            </a:fld>
            <a:endParaRPr lang="en-US" altLang="fr-FR"/>
          </a:p>
        </p:txBody>
      </p:sp>
    </p:spTree>
    <p:extLst>
      <p:ext uri="{BB962C8B-B14F-4D97-AF65-F5344CB8AC3E}">
        <p14:creationId xmlns:p14="http://schemas.microsoft.com/office/powerpoint/2010/main" val="49461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E7947-3274-5F96-E794-01D644A37332}"/>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17E0804-7704-EF1F-6BAF-0752FF498D1A}"/>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893854E-47DB-87D6-15E8-29EB4DACC011}"/>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03B4D1BA-368C-B61D-CEAE-4A2C0EA1BD93}"/>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32AC86CC-6FAC-706F-EDFB-D4D1F4375AD8}"/>
              </a:ext>
            </a:extLst>
          </p:cNvPr>
          <p:cNvSpPr>
            <a:spLocks noGrp="1"/>
          </p:cNvSpPr>
          <p:nvPr>
            <p:ph type="sldNum" idx="12"/>
          </p:nvPr>
        </p:nvSpPr>
        <p:spPr/>
        <p:txBody>
          <a:bodyPr/>
          <a:lstStyle>
            <a:lvl1pPr>
              <a:defRPr/>
            </a:lvl1pPr>
          </a:lstStyle>
          <a:p>
            <a:fld id="{C16EEA97-4F05-2046-BC69-19C712D9232B}" type="slidenum">
              <a:rPr lang="en-US" altLang="fr-FR"/>
              <a:pPr/>
              <a:t>‹N°›</a:t>
            </a:fld>
            <a:endParaRPr lang="en-US" altLang="fr-FR"/>
          </a:p>
        </p:txBody>
      </p:sp>
    </p:spTree>
    <p:extLst>
      <p:ext uri="{BB962C8B-B14F-4D97-AF65-F5344CB8AC3E}">
        <p14:creationId xmlns:p14="http://schemas.microsoft.com/office/powerpoint/2010/main" val="471868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56D2F-4B34-7BAD-F1AC-A22DE69FE4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5DDDB9-7908-F210-96C6-39E0B0A26EEF}"/>
              </a:ext>
            </a:extLst>
          </p:cNvPr>
          <p:cNvSpPr>
            <a:spLocks noGrp="1"/>
          </p:cNvSpPr>
          <p:nvPr>
            <p:ph sz="half" idx="1"/>
          </p:nvPr>
        </p:nvSpPr>
        <p:spPr>
          <a:xfrm>
            <a:off x="503238" y="1800225"/>
            <a:ext cx="4459287" cy="43830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AC778E-BE38-3BBC-55EF-C0A0FBC3C2E4}"/>
              </a:ext>
            </a:extLst>
          </p:cNvPr>
          <p:cNvSpPr>
            <a:spLocks noGrp="1"/>
          </p:cNvSpPr>
          <p:nvPr>
            <p:ph sz="half" idx="2"/>
          </p:nvPr>
        </p:nvSpPr>
        <p:spPr>
          <a:xfrm>
            <a:off x="5114925" y="1800225"/>
            <a:ext cx="4459288" cy="43830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FC9AFC6-2503-D894-555F-42ADD7F1177A}"/>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E2555C8E-AD6D-D1B4-429D-927DC58BEB04}"/>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1D8D8948-7255-88E0-6903-8D3DF1684536}"/>
              </a:ext>
            </a:extLst>
          </p:cNvPr>
          <p:cNvSpPr>
            <a:spLocks noGrp="1"/>
          </p:cNvSpPr>
          <p:nvPr>
            <p:ph type="sldNum" idx="12"/>
          </p:nvPr>
        </p:nvSpPr>
        <p:spPr/>
        <p:txBody>
          <a:bodyPr/>
          <a:lstStyle>
            <a:lvl1pPr>
              <a:defRPr/>
            </a:lvl1pPr>
          </a:lstStyle>
          <a:p>
            <a:fld id="{CA6F2713-BA5F-CE44-9515-BE0D5FF99344}" type="slidenum">
              <a:rPr lang="en-US" altLang="fr-FR"/>
              <a:pPr/>
              <a:t>‹N°›</a:t>
            </a:fld>
            <a:endParaRPr lang="en-US" altLang="fr-FR"/>
          </a:p>
        </p:txBody>
      </p:sp>
    </p:spTree>
    <p:extLst>
      <p:ext uri="{BB962C8B-B14F-4D97-AF65-F5344CB8AC3E}">
        <p14:creationId xmlns:p14="http://schemas.microsoft.com/office/powerpoint/2010/main" val="72767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EDACE-9C2E-153D-A2F1-9EE7FFEA78A4}"/>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B609616-B144-2404-4590-EAC400960E5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3E11130-34B0-0594-4EB5-B0725617DE93}"/>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40DD5C1-13AC-861D-49D4-1130E3B1E09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7A76998-A944-A427-506A-5E0056F3279F}"/>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1894922-EAAA-98D7-3397-EC65E9D46548}"/>
              </a:ext>
            </a:extLst>
          </p:cNvPr>
          <p:cNvSpPr>
            <a:spLocks noGrp="1"/>
          </p:cNvSpPr>
          <p:nvPr>
            <p:ph type="dt" idx="10"/>
          </p:nvPr>
        </p:nvSpPr>
        <p:spPr/>
        <p:txBody>
          <a:bodyPr/>
          <a:lstStyle>
            <a:lvl1pPr>
              <a:defRPr/>
            </a:lvl1pPr>
          </a:lstStyle>
          <a:p>
            <a:endParaRPr lang="en-US" altLang="fr-FR"/>
          </a:p>
        </p:txBody>
      </p:sp>
      <p:sp>
        <p:nvSpPr>
          <p:cNvPr id="8" name="Espace réservé du pied de page 7">
            <a:extLst>
              <a:ext uri="{FF2B5EF4-FFF2-40B4-BE49-F238E27FC236}">
                <a16:creationId xmlns:a16="http://schemas.microsoft.com/office/drawing/2014/main" id="{B320C3B6-6A97-086D-3D25-6F6FBEF67946}"/>
              </a:ext>
            </a:extLst>
          </p:cNvPr>
          <p:cNvSpPr>
            <a:spLocks noGrp="1"/>
          </p:cNvSpPr>
          <p:nvPr>
            <p:ph type="ftr" idx="11"/>
          </p:nvPr>
        </p:nvSpPr>
        <p:spPr/>
        <p:txBody>
          <a:bodyPr/>
          <a:lstStyle>
            <a:lvl1pPr>
              <a:defRPr/>
            </a:lvl1pPr>
          </a:lstStyle>
          <a:p>
            <a:endParaRPr lang="en-US" altLang="fr-FR"/>
          </a:p>
        </p:txBody>
      </p:sp>
      <p:sp>
        <p:nvSpPr>
          <p:cNvPr id="9" name="Espace réservé du numéro de diapositive 8">
            <a:extLst>
              <a:ext uri="{FF2B5EF4-FFF2-40B4-BE49-F238E27FC236}">
                <a16:creationId xmlns:a16="http://schemas.microsoft.com/office/drawing/2014/main" id="{A55E293F-7866-EE34-F8F6-F6124D28910A}"/>
              </a:ext>
            </a:extLst>
          </p:cNvPr>
          <p:cNvSpPr>
            <a:spLocks noGrp="1"/>
          </p:cNvSpPr>
          <p:nvPr>
            <p:ph type="sldNum" idx="12"/>
          </p:nvPr>
        </p:nvSpPr>
        <p:spPr/>
        <p:txBody>
          <a:bodyPr/>
          <a:lstStyle>
            <a:lvl1pPr>
              <a:defRPr/>
            </a:lvl1pPr>
          </a:lstStyle>
          <a:p>
            <a:fld id="{E1AC4C56-3F8F-444F-A1A9-59235BC07EF9}" type="slidenum">
              <a:rPr lang="en-US" altLang="fr-FR"/>
              <a:pPr/>
              <a:t>‹N°›</a:t>
            </a:fld>
            <a:endParaRPr lang="en-US" altLang="fr-FR"/>
          </a:p>
        </p:txBody>
      </p:sp>
    </p:spTree>
    <p:extLst>
      <p:ext uri="{BB962C8B-B14F-4D97-AF65-F5344CB8AC3E}">
        <p14:creationId xmlns:p14="http://schemas.microsoft.com/office/powerpoint/2010/main" val="713175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DD00D-1C98-4BCB-9ED8-19C424A7B4F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7C71666-D7A1-2FE0-C91A-7B3603601ED3}"/>
              </a:ext>
            </a:extLst>
          </p:cNvPr>
          <p:cNvSpPr>
            <a:spLocks noGrp="1"/>
          </p:cNvSpPr>
          <p:nvPr>
            <p:ph type="dt" idx="10"/>
          </p:nvPr>
        </p:nvSpPr>
        <p:spPr/>
        <p:txBody>
          <a:bodyPr/>
          <a:lstStyle>
            <a:lvl1pPr>
              <a:defRPr/>
            </a:lvl1pPr>
          </a:lstStyle>
          <a:p>
            <a:endParaRPr lang="en-US" altLang="fr-FR"/>
          </a:p>
        </p:txBody>
      </p:sp>
      <p:sp>
        <p:nvSpPr>
          <p:cNvPr id="4" name="Espace réservé du pied de page 3">
            <a:extLst>
              <a:ext uri="{FF2B5EF4-FFF2-40B4-BE49-F238E27FC236}">
                <a16:creationId xmlns:a16="http://schemas.microsoft.com/office/drawing/2014/main" id="{5E919BBB-7FFF-31FA-1B78-DAA05E2434C5}"/>
              </a:ext>
            </a:extLst>
          </p:cNvPr>
          <p:cNvSpPr>
            <a:spLocks noGrp="1"/>
          </p:cNvSpPr>
          <p:nvPr>
            <p:ph type="ftr" idx="11"/>
          </p:nvPr>
        </p:nvSpPr>
        <p:spPr/>
        <p:txBody>
          <a:bodyPr/>
          <a:lstStyle>
            <a:lvl1pPr>
              <a:defRPr/>
            </a:lvl1pPr>
          </a:lstStyle>
          <a:p>
            <a:endParaRPr lang="en-US" altLang="fr-FR"/>
          </a:p>
        </p:txBody>
      </p:sp>
      <p:sp>
        <p:nvSpPr>
          <p:cNvPr id="5" name="Espace réservé du numéro de diapositive 4">
            <a:extLst>
              <a:ext uri="{FF2B5EF4-FFF2-40B4-BE49-F238E27FC236}">
                <a16:creationId xmlns:a16="http://schemas.microsoft.com/office/drawing/2014/main" id="{39135212-A330-178B-BD68-3897A364DB54}"/>
              </a:ext>
            </a:extLst>
          </p:cNvPr>
          <p:cNvSpPr>
            <a:spLocks noGrp="1"/>
          </p:cNvSpPr>
          <p:nvPr>
            <p:ph type="sldNum" idx="12"/>
          </p:nvPr>
        </p:nvSpPr>
        <p:spPr/>
        <p:txBody>
          <a:bodyPr/>
          <a:lstStyle>
            <a:lvl1pPr>
              <a:defRPr/>
            </a:lvl1pPr>
          </a:lstStyle>
          <a:p>
            <a:fld id="{E31FEBC7-6075-6C4B-98C3-D01AF2B89182}" type="slidenum">
              <a:rPr lang="en-US" altLang="fr-FR"/>
              <a:pPr/>
              <a:t>‹N°›</a:t>
            </a:fld>
            <a:endParaRPr lang="en-US" altLang="fr-FR"/>
          </a:p>
        </p:txBody>
      </p:sp>
    </p:spTree>
    <p:extLst>
      <p:ext uri="{BB962C8B-B14F-4D97-AF65-F5344CB8AC3E}">
        <p14:creationId xmlns:p14="http://schemas.microsoft.com/office/powerpoint/2010/main" val="2080344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E59518-BBF5-63A3-62AE-C2C726ABE992}"/>
              </a:ext>
            </a:extLst>
          </p:cNvPr>
          <p:cNvSpPr>
            <a:spLocks noGrp="1"/>
          </p:cNvSpPr>
          <p:nvPr>
            <p:ph type="dt" idx="10"/>
          </p:nvPr>
        </p:nvSpPr>
        <p:spPr/>
        <p:txBody>
          <a:bodyPr/>
          <a:lstStyle>
            <a:lvl1pPr>
              <a:defRPr/>
            </a:lvl1pPr>
          </a:lstStyle>
          <a:p>
            <a:endParaRPr lang="en-US" altLang="fr-FR"/>
          </a:p>
        </p:txBody>
      </p:sp>
      <p:sp>
        <p:nvSpPr>
          <p:cNvPr id="3" name="Espace réservé du pied de page 2">
            <a:extLst>
              <a:ext uri="{FF2B5EF4-FFF2-40B4-BE49-F238E27FC236}">
                <a16:creationId xmlns:a16="http://schemas.microsoft.com/office/drawing/2014/main" id="{E4F9A39C-D0BF-B360-3508-1E47D1D0AF89}"/>
              </a:ext>
            </a:extLst>
          </p:cNvPr>
          <p:cNvSpPr>
            <a:spLocks noGrp="1"/>
          </p:cNvSpPr>
          <p:nvPr>
            <p:ph type="ftr" idx="11"/>
          </p:nvPr>
        </p:nvSpPr>
        <p:spPr/>
        <p:txBody>
          <a:bodyPr/>
          <a:lstStyle>
            <a:lvl1pPr>
              <a:defRPr/>
            </a:lvl1pPr>
          </a:lstStyle>
          <a:p>
            <a:endParaRPr lang="en-US" altLang="fr-FR"/>
          </a:p>
        </p:txBody>
      </p:sp>
      <p:sp>
        <p:nvSpPr>
          <p:cNvPr id="4" name="Espace réservé du numéro de diapositive 3">
            <a:extLst>
              <a:ext uri="{FF2B5EF4-FFF2-40B4-BE49-F238E27FC236}">
                <a16:creationId xmlns:a16="http://schemas.microsoft.com/office/drawing/2014/main" id="{43F35336-DC78-07CB-DD9F-1F7D9C3B6707}"/>
              </a:ext>
            </a:extLst>
          </p:cNvPr>
          <p:cNvSpPr>
            <a:spLocks noGrp="1"/>
          </p:cNvSpPr>
          <p:nvPr>
            <p:ph type="sldNum" idx="12"/>
          </p:nvPr>
        </p:nvSpPr>
        <p:spPr/>
        <p:txBody>
          <a:bodyPr/>
          <a:lstStyle>
            <a:lvl1pPr>
              <a:defRPr/>
            </a:lvl1pPr>
          </a:lstStyle>
          <a:p>
            <a:fld id="{0EF2C48D-90D9-0740-BED2-BE4662C62F94}" type="slidenum">
              <a:rPr lang="en-US" altLang="fr-FR"/>
              <a:pPr/>
              <a:t>‹N°›</a:t>
            </a:fld>
            <a:endParaRPr lang="en-US" altLang="fr-FR"/>
          </a:p>
        </p:txBody>
      </p:sp>
    </p:spTree>
    <p:extLst>
      <p:ext uri="{BB962C8B-B14F-4D97-AF65-F5344CB8AC3E}">
        <p14:creationId xmlns:p14="http://schemas.microsoft.com/office/powerpoint/2010/main" val="3577671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179DD-28E3-29A6-F2CA-AB126F821098}"/>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B63CF1-ED9A-FB12-0566-7BA6BFA6A96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D603AC8-AC29-F267-9763-70FEE8E262A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1762535-64CA-D38E-704D-660B2C827235}"/>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BBC50C3A-97B2-BEF5-25D9-F1C4D30552D3}"/>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701C9C8C-1209-C4D0-89B3-913D0AFBC835}"/>
              </a:ext>
            </a:extLst>
          </p:cNvPr>
          <p:cNvSpPr>
            <a:spLocks noGrp="1"/>
          </p:cNvSpPr>
          <p:nvPr>
            <p:ph type="sldNum" idx="12"/>
          </p:nvPr>
        </p:nvSpPr>
        <p:spPr/>
        <p:txBody>
          <a:bodyPr/>
          <a:lstStyle>
            <a:lvl1pPr>
              <a:defRPr/>
            </a:lvl1pPr>
          </a:lstStyle>
          <a:p>
            <a:fld id="{1F580BFF-6417-7D4E-A8FB-27064083AB7B}" type="slidenum">
              <a:rPr lang="en-US" altLang="fr-FR"/>
              <a:pPr/>
              <a:t>‹N°›</a:t>
            </a:fld>
            <a:endParaRPr lang="en-US" altLang="fr-FR"/>
          </a:p>
        </p:txBody>
      </p:sp>
    </p:spTree>
    <p:extLst>
      <p:ext uri="{BB962C8B-B14F-4D97-AF65-F5344CB8AC3E}">
        <p14:creationId xmlns:p14="http://schemas.microsoft.com/office/powerpoint/2010/main" val="8125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E7F20B-1C90-826F-6176-F537FD1A68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E059BC-DE06-C758-C359-3F005BEB33B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5F6467-4411-1F7E-E5B2-BA4E464E0443}"/>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100C3E0D-4D23-259B-00BA-4A10552243F8}"/>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77EA6342-AEB8-606B-8DCF-225E9212C5D2}"/>
              </a:ext>
            </a:extLst>
          </p:cNvPr>
          <p:cNvSpPr>
            <a:spLocks noGrp="1"/>
          </p:cNvSpPr>
          <p:nvPr>
            <p:ph type="sldNum" idx="12"/>
          </p:nvPr>
        </p:nvSpPr>
        <p:spPr/>
        <p:txBody>
          <a:bodyPr/>
          <a:lstStyle>
            <a:lvl1pPr>
              <a:defRPr/>
            </a:lvl1pPr>
          </a:lstStyle>
          <a:p>
            <a:fld id="{DE3F2A71-FC6B-3B41-846A-1F21AC73A387}" type="slidenum">
              <a:rPr lang="en-US" altLang="fr-FR"/>
              <a:pPr/>
              <a:t>‹N°›</a:t>
            </a:fld>
            <a:endParaRPr lang="en-US" altLang="fr-FR"/>
          </a:p>
        </p:txBody>
      </p:sp>
    </p:spTree>
    <p:extLst>
      <p:ext uri="{BB962C8B-B14F-4D97-AF65-F5344CB8AC3E}">
        <p14:creationId xmlns:p14="http://schemas.microsoft.com/office/powerpoint/2010/main" val="309366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BBDEB-2118-2D78-BF77-AEF068D7E91A}"/>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073A8E6-ED87-8908-547F-DEDF42590FAE}"/>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0FCCA68-51CE-AE5C-453A-9F0274C3A46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5B6770-13D0-F16D-10BE-B13726D04ECC}"/>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9B245CDA-D7D2-CC6B-CBE6-23B6E3E1F63D}"/>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5593B036-231E-B160-8FC8-12AD7B59878F}"/>
              </a:ext>
            </a:extLst>
          </p:cNvPr>
          <p:cNvSpPr>
            <a:spLocks noGrp="1"/>
          </p:cNvSpPr>
          <p:nvPr>
            <p:ph type="sldNum" idx="12"/>
          </p:nvPr>
        </p:nvSpPr>
        <p:spPr/>
        <p:txBody>
          <a:bodyPr/>
          <a:lstStyle>
            <a:lvl1pPr>
              <a:defRPr/>
            </a:lvl1pPr>
          </a:lstStyle>
          <a:p>
            <a:fld id="{FB1A1173-3BB4-FC42-B9CB-BE11425C3509}" type="slidenum">
              <a:rPr lang="en-US" altLang="fr-FR"/>
              <a:pPr/>
              <a:t>‹N°›</a:t>
            </a:fld>
            <a:endParaRPr lang="en-US" altLang="fr-FR"/>
          </a:p>
        </p:txBody>
      </p:sp>
    </p:spTree>
    <p:extLst>
      <p:ext uri="{BB962C8B-B14F-4D97-AF65-F5344CB8AC3E}">
        <p14:creationId xmlns:p14="http://schemas.microsoft.com/office/powerpoint/2010/main" val="3996500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FAF68-E498-44F8-E427-B13679BE666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53EBE69-299A-C73E-776D-BE5C417AAC8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EEA4A9-72CA-036D-2A6C-B3EAF49ECE3C}"/>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B1924049-60D5-9639-68EA-299FAFD2BE9E}"/>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8391F52E-5E45-2A51-81BB-552F479EAE96}"/>
              </a:ext>
            </a:extLst>
          </p:cNvPr>
          <p:cNvSpPr>
            <a:spLocks noGrp="1"/>
          </p:cNvSpPr>
          <p:nvPr>
            <p:ph type="sldNum" idx="12"/>
          </p:nvPr>
        </p:nvSpPr>
        <p:spPr/>
        <p:txBody>
          <a:bodyPr/>
          <a:lstStyle>
            <a:lvl1pPr>
              <a:defRPr/>
            </a:lvl1pPr>
          </a:lstStyle>
          <a:p>
            <a:fld id="{BC8C7141-9963-BA43-A2AC-535AE4EB6E3C}" type="slidenum">
              <a:rPr lang="en-US" altLang="fr-FR"/>
              <a:pPr/>
              <a:t>‹N°›</a:t>
            </a:fld>
            <a:endParaRPr lang="en-US" altLang="fr-FR"/>
          </a:p>
        </p:txBody>
      </p:sp>
    </p:spTree>
    <p:extLst>
      <p:ext uri="{BB962C8B-B14F-4D97-AF65-F5344CB8AC3E}">
        <p14:creationId xmlns:p14="http://schemas.microsoft.com/office/powerpoint/2010/main" val="2778642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ECD377-DAC0-1E04-0B90-1CAD59A0510A}"/>
              </a:ext>
            </a:extLst>
          </p:cNvPr>
          <p:cNvSpPr>
            <a:spLocks noGrp="1"/>
          </p:cNvSpPr>
          <p:nvPr>
            <p:ph type="title" orient="vert"/>
          </p:nvPr>
        </p:nvSpPr>
        <p:spPr>
          <a:xfrm>
            <a:off x="7307263" y="576263"/>
            <a:ext cx="2266950" cy="560705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3490538-E23B-E2D6-3263-18D8621581B8}"/>
              </a:ext>
            </a:extLst>
          </p:cNvPr>
          <p:cNvSpPr>
            <a:spLocks noGrp="1"/>
          </p:cNvSpPr>
          <p:nvPr>
            <p:ph type="body" orient="vert" idx="1"/>
          </p:nvPr>
        </p:nvSpPr>
        <p:spPr>
          <a:xfrm>
            <a:off x="503238" y="576263"/>
            <a:ext cx="6651625" cy="56070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88CDE6-826F-82B0-FCAE-E405B8647B6D}"/>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ADC35ABC-C2F2-7E56-38DA-1AA1A351CD64}"/>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DED06593-C385-B14A-7179-FBCF71B3E86D}"/>
              </a:ext>
            </a:extLst>
          </p:cNvPr>
          <p:cNvSpPr>
            <a:spLocks noGrp="1"/>
          </p:cNvSpPr>
          <p:nvPr>
            <p:ph type="sldNum" idx="12"/>
          </p:nvPr>
        </p:nvSpPr>
        <p:spPr/>
        <p:txBody>
          <a:bodyPr/>
          <a:lstStyle>
            <a:lvl1pPr>
              <a:defRPr/>
            </a:lvl1pPr>
          </a:lstStyle>
          <a:p>
            <a:fld id="{E2826D2D-0C57-074D-B796-531A44CE3A65}" type="slidenum">
              <a:rPr lang="en-US" altLang="fr-FR"/>
              <a:pPr/>
              <a:t>‹N°›</a:t>
            </a:fld>
            <a:endParaRPr lang="en-US" altLang="fr-FR"/>
          </a:p>
        </p:txBody>
      </p:sp>
    </p:spTree>
    <p:extLst>
      <p:ext uri="{BB962C8B-B14F-4D97-AF65-F5344CB8AC3E}">
        <p14:creationId xmlns:p14="http://schemas.microsoft.com/office/powerpoint/2010/main" val="1645326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87FFB-02FD-DD4D-7FE4-E084D5A4A194}"/>
              </a:ext>
            </a:extLst>
          </p:cNvPr>
          <p:cNvSpPr>
            <a:spLocks noGrp="1"/>
          </p:cNvSpPr>
          <p:nvPr>
            <p:ph type="title"/>
          </p:nvPr>
        </p:nvSpPr>
        <p:spPr>
          <a:xfrm>
            <a:off x="503238" y="576263"/>
            <a:ext cx="7197725" cy="719137"/>
          </a:xfrm>
        </p:spPr>
        <p:txBody>
          <a:bodyPr/>
          <a:lstStyle/>
          <a:p>
            <a:r>
              <a:rPr lang="fr-FR"/>
              <a:t>Modifiez le style du titre</a:t>
            </a:r>
          </a:p>
        </p:txBody>
      </p:sp>
      <p:sp>
        <p:nvSpPr>
          <p:cNvPr id="3" name="Espace réservé de la date 2">
            <a:extLst>
              <a:ext uri="{FF2B5EF4-FFF2-40B4-BE49-F238E27FC236}">
                <a16:creationId xmlns:a16="http://schemas.microsoft.com/office/drawing/2014/main" id="{8C64C9F5-4CB8-B8AE-0361-44BD4C97F7D6}"/>
              </a:ext>
            </a:extLst>
          </p:cNvPr>
          <p:cNvSpPr>
            <a:spLocks noGrp="1"/>
          </p:cNvSpPr>
          <p:nvPr>
            <p:ph type="dt" idx="10"/>
          </p:nvPr>
        </p:nvSpPr>
        <p:spPr>
          <a:xfrm>
            <a:off x="503238" y="6886575"/>
            <a:ext cx="2346325" cy="519113"/>
          </a:xfrm>
        </p:spPr>
        <p:txBody>
          <a:bodyPr/>
          <a:lstStyle>
            <a:lvl1pPr>
              <a:defRPr/>
            </a:lvl1pPr>
          </a:lstStyle>
          <a:p>
            <a:endParaRPr lang="en-US" altLang="fr-FR"/>
          </a:p>
        </p:txBody>
      </p:sp>
      <p:sp>
        <p:nvSpPr>
          <p:cNvPr id="4" name="Espace réservé du pied de page 3">
            <a:extLst>
              <a:ext uri="{FF2B5EF4-FFF2-40B4-BE49-F238E27FC236}">
                <a16:creationId xmlns:a16="http://schemas.microsoft.com/office/drawing/2014/main" id="{E4C5C6F5-828F-7A3D-2B7E-59BDA2611232}"/>
              </a:ext>
            </a:extLst>
          </p:cNvPr>
          <p:cNvSpPr>
            <a:spLocks noGrp="1"/>
          </p:cNvSpPr>
          <p:nvPr>
            <p:ph type="ftr" idx="11"/>
          </p:nvPr>
        </p:nvSpPr>
        <p:spPr>
          <a:xfrm>
            <a:off x="3448050" y="6886575"/>
            <a:ext cx="3194050" cy="519113"/>
          </a:xfrm>
        </p:spPr>
        <p:txBody>
          <a:bodyPr/>
          <a:lstStyle>
            <a:lvl1pPr>
              <a:defRPr/>
            </a:lvl1pPr>
          </a:lstStyle>
          <a:p>
            <a:endParaRPr lang="en-US" altLang="fr-FR"/>
          </a:p>
        </p:txBody>
      </p:sp>
      <p:sp>
        <p:nvSpPr>
          <p:cNvPr id="5" name="Espace réservé du numéro de diapositive 4">
            <a:extLst>
              <a:ext uri="{FF2B5EF4-FFF2-40B4-BE49-F238E27FC236}">
                <a16:creationId xmlns:a16="http://schemas.microsoft.com/office/drawing/2014/main" id="{86807E38-F16C-3494-0BEB-655C21126573}"/>
              </a:ext>
            </a:extLst>
          </p:cNvPr>
          <p:cNvSpPr>
            <a:spLocks noGrp="1"/>
          </p:cNvSpPr>
          <p:nvPr>
            <p:ph type="sldNum" idx="12"/>
          </p:nvPr>
        </p:nvSpPr>
        <p:spPr>
          <a:xfrm>
            <a:off x="7226300" y="6886575"/>
            <a:ext cx="2346325" cy="519113"/>
          </a:xfrm>
        </p:spPr>
        <p:txBody>
          <a:bodyPr/>
          <a:lstStyle>
            <a:lvl1pPr>
              <a:defRPr/>
            </a:lvl1pPr>
          </a:lstStyle>
          <a:p>
            <a:fld id="{2207D6A7-38EB-1349-8312-03327ECC94A0}" type="slidenum">
              <a:rPr lang="en-US" altLang="fr-FR"/>
              <a:pPr/>
              <a:t>‹N°›</a:t>
            </a:fld>
            <a:endParaRPr lang="en-US" altLang="fr-FR"/>
          </a:p>
        </p:txBody>
      </p:sp>
    </p:spTree>
    <p:extLst>
      <p:ext uri="{BB962C8B-B14F-4D97-AF65-F5344CB8AC3E}">
        <p14:creationId xmlns:p14="http://schemas.microsoft.com/office/powerpoint/2010/main" val="307624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E587D-6EE2-5DCA-20D8-101FEB0510A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19CE99-1BFA-6159-C3E7-1A51D16A1FB1}"/>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B68B04B-9078-BCBD-FB1A-1F2F4658B825}"/>
              </a:ext>
            </a:extLst>
          </p:cNvPr>
          <p:cNvSpPr>
            <a:spLocks noGrp="1"/>
          </p:cNvSpPr>
          <p:nvPr>
            <p:ph type="dt" idx="10"/>
          </p:nvPr>
        </p:nvSpPr>
        <p:spPr/>
        <p:txBody>
          <a:bodyPr/>
          <a:lstStyle>
            <a:lvl1pPr>
              <a:defRPr/>
            </a:lvl1pPr>
          </a:lstStyle>
          <a:p>
            <a:endParaRPr lang="en-US" altLang="fr-FR"/>
          </a:p>
        </p:txBody>
      </p:sp>
      <p:sp>
        <p:nvSpPr>
          <p:cNvPr id="5" name="Espace réservé du pied de page 4">
            <a:extLst>
              <a:ext uri="{FF2B5EF4-FFF2-40B4-BE49-F238E27FC236}">
                <a16:creationId xmlns:a16="http://schemas.microsoft.com/office/drawing/2014/main" id="{6EECE3DF-C413-0305-0651-A26917291A09}"/>
              </a:ext>
            </a:extLst>
          </p:cNvPr>
          <p:cNvSpPr>
            <a:spLocks noGrp="1"/>
          </p:cNvSpPr>
          <p:nvPr>
            <p:ph type="ftr" idx="11"/>
          </p:nvPr>
        </p:nvSpPr>
        <p:spPr/>
        <p:txBody>
          <a:bodyPr/>
          <a:lstStyle>
            <a:lvl1pPr>
              <a:defRPr/>
            </a:lvl1pPr>
          </a:lstStyle>
          <a:p>
            <a:endParaRPr lang="en-US" altLang="fr-FR"/>
          </a:p>
        </p:txBody>
      </p:sp>
      <p:sp>
        <p:nvSpPr>
          <p:cNvPr id="6" name="Espace réservé du numéro de diapositive 5">
            <a:extLst>
              <a:ext uri="{FF2B5EF4-FFF2-40B4-BE49-F238E27FC236}">
                <a16:creationId xmlns:a16="http://schemas.microsoft.com/office/drawing/2014/main" id="{04B1E0BB-39F5-4102-7324-172D6EC5DDEB}"/>
              </a:ext>
            </a:extLst>
          </p:cNvPr>
          <p:cNvSpPr>
            <a:spLocks noGrp="1"/>
          </p:cNvSpPr>
          <p:nvPr>
            <p:ph type="sldNum" idx="12"/>
          </p:nvPr>
        </p:nvSpPr>
        <p:spPr/>
        <p:txBody>
          <a:bodyPr/>
          <a:lstStyle>
            <a:lvl1pPr>
              <a:defRPr/>
            </a:lvl1pPr>
          </a:lstStyle>
          <a:p>
            <a:fld id="{8395F6D3-9A60-5A41-996B-D464B12615B9}" type="slidenum">
              <a:rPr lang="en-US" altLang="fr-FR"/>
              <a:pPr/>
              <a:t>‹N°›</a:t>
            </a:fld>
            <a:endParaRPr lang="en-US" altLang="fr-FR"/>
          </a:p>
        </p:txBody>
      </p:sp>
    </p:spTree>
    <p:extLst>
      <p:ext uri="{BB962C8B-B14F-4D97-AF65-F5344CB8AC3E}">
        <p14:creationId xmlns:p14="http://schemas.microsoft.com/office/powerpoint/2010/main" val="225001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3DE2EF-E41D-F9FB-F48D-19D1C6DFA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FC5ED78-CFA3-669F-055D-897788044319}"/>
              </a:ext>
            </a:extLst>
          </p:cNvPr>
          <p:cNvSpPr>
            <a:spLocks noGrp="1"/>
          </p:cNvSpPr>
          <p:nvPr>
            <p:ph sz="half" idx="1"/>
          </p:nvPr>
        </p:nvSpPr>
        <p:spPr>
          <a:xfrm>
            <a:off x="503238" y="1768475"/>
            <a:ext cx="4457700" cy="43830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A2518E1-A6E5-C0FE-7DDB-084AB165B9EC}"/>
              </a:ext>
            </a:extLst>
          </p:cNvPr>
          <p:cNvSpPr>
            <a:spLocks noGrp="1"/>
          </p:cNvSpPr>
          <p:nvPr>
            <p:ph sz="half" idx="2"/>
          </p:nvPr>
        </p:nvSpPr>
        <p:spPr>
          <a:xfrm>
            <a:off x="5113338" y="1768475"/>
            <a:ext cx="4459287" cy="43830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43DFF08-E742-D560-EA9D-263E88EB255F}"/>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93DB6AF3-2B12-254B-8927-A6C34FCA0D7B}"/>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DC70DE62-C243-6B35-A2FA-22975F2102B2}"/>
              </a:ext>
            </a:extLst>
          </p:cNvPr>
          <p:cNvSpPr>
            <a:spLocks noGrp="1"/>
          </p:cNvSpPr>
          <p:nvPr>
            <p:ph type="sldNum" idx="12"/>
          </p:nvPr>
        </p:nvSpPr>
        <p:spPr/>
        <p:txBody>
          <a:bodyPr/>
          <a:lstStyle>
            <a:lvl1pPr>
              <a:defRPr/>
            </a:lvl1pPr>
          </a:lstStyle>
          <a:p>
            <a:fld id="{AF301E0D-FF79-8348-908E-0004F715D83C}" type="slidenum">
              <a:rPr lang="en-US" altLang="fr-FR"/>
              <a:pPr/>
              <a:t>‹N°›</a:t>
            </a:fld>
            <a:endParaRPr lang="en-US" altLang="fr-FR"/>
          </a:p>
        </p:txBody>
      </p:sp>
    </p:spTree>
    <p:extLst>
      <p:ext uri="{BB962C8B-B14F-4D97-AF65-F5344CB8AC3E}">
        <p14:creationId xmlns:p14="http://schemas.microsoft.com/office/powerpoint/2010/main" val="307347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45552-5421-C272-D6F1-382845B1A53E}"/>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7CF7359-4EF1-011F-131A-8103AC2A228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E953591-EE69-F3D0-9BE5-C2ED566161C6}"/>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E218BF-2EF8-4846-20D3-8506B8C37AE7}"/>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BF824A2-4265-E953-CED7-4E3672D8D2A2}"/>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CA6BC74-52E3-5115-E0DB-C564223A6BD3}"/>
              </a:ext>
            </a:extLst>
          </p:cNvPr>
          <p:cNvSpPr>
            <a:spLocks noGrp="1"/>
          </p:cNvSpPr>
          <p:nvPr>
            <p:ph type="dt" idx="10"/>
          </p:nvPr>
        </p:nvSpPr>
        <p:spPr/>
        <p:txBody>
          <a:bodyPr/>
          <a:lstStyle>
            <a:lvl1pPr>
              <a:defRPr/>
            </a:lvl1pPr>
          </a:lstStyle>
          <a:p>
            <a:endParaRPr lang="en-US" altLang="fr-FR"/>
          </a:p>
        </p:txBody>
      </p:sp>
      <p:sp>
        <p:nvSpPr>
          <p:cNvPr id="8" name="Espace réservé du pied de page 7">
            <a:extLst>
              <a:ext uri="{FF2B5EF4-FFF2-40B4-BE49-F238E27FC236}">
                <a16:creationId xmlns:a16="http://schemas.microsoft.com/office/drawing/2014/main" id="{EB3E01A7-A257-4AF7-7439-61E3CE9DAE29}"/>
              </a:ext>
            </a:extLst>
          </p:cNvPr>
          <p:cNvSpPr>
            <a:spLocks noGrp="1"/>
          </p:cNvSpPr>
          <p:nvPr>
            <p:ph type="ftr" idx="11"/>
          </p:nvPr>
        </p:nvSpPr>
        <p:spPr/>
        <p:txBody>
          <a:bodyPr/>
          <a:lstStyle>
            <a:lvl1pPr>
              <a:defRPr/>
            </a:lvl1pPr>
          </a:lstStyle>
          <a:p>
            <a:endParaRPr lang="en-US" altLang="fr-FR"/>
          </a:p>
        </p:txBody>
      </p:sp>
      <p:sp>
        <p:nvSpPr>
          <p:cNvPr id="9" name="Espace réservé du numéro de diapositive 8">
            <a:extLst>
              <a:ext uri="{FF2B5EF4-FFF2-40B4-BE49-F238E27FC236}">
                <a16:creationId xmlns:a16="http://schemas.microsoft.com/office/drawing/2014/main" id="{BA501A76-0811-5A76-2E5B-413BE1F05847}"/>
              </a:ext>
            </a:extLst>
          </p:cNvPr>
          <p:cNvSpPr>
            <a:spLocks noGrp="1"/>
          </p:cNvSpPr>
          <p:nvPr>
            <p:ph type="sldNum" idx="12"/>
          </p:nvPr>
        </p:nvSpPr>
        <p:spPr/>
        <p:txBody>
          <a:bodyPr/>
          <a:lstStyle>
            <a:lvl1pPr>
              <a:defRPr/>
            </a:lvl1pPr>
          </a:lstStyle>
          <a:p>
            <a:fld id="{A2489058-5EE5-0844-B352-9DF196F21F5D}" type="slidenum">
              <a:rPr lang="en-US" altLang="fr-FR"/>
              <a:pPr/>
              <a:t>‹N°›</a:t>
            </a:fld>
            <a:endParaRPr lang="en-US" altLang="fr-FR"/>
          </a:p>
        </p:txBody>
      </p:sp>
    </p:spTree>
    <p:extLst>
      <p:ext uri="{BB962C8B-B14F-4D97-AF65-F5344CB8AC3E}">
        <p14:creationId xmlns:p14="http://schemas.microsoft.com/office/powerpoint/2010/main" val="30610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A11FF-8043-ED5C-5DEE-C8E8EF7A7FF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DAF8827-B2A3-9ED1-A253-0556F6BF5CAE}"/>
              </a:ext>
            </a:extLst>
          </p:cNvPr>
          <p:cNvSpPr>
            <a:spLocks noGrp="1"/>
          </p:cNvSpPr>
          <p:nvPr>
            <p:ph type="dt" idx="10"/>
          </p:nvPr>
        </p:nvSpPr>
        <p:spPr/>
        <p:txBody>
          <a:bodyPr/>
          <a:lstStyle>
            <a:lvl1pPr>
              <a:defRPr/>
            </a:lvl1pPr>
          </a:lstStyle>
          <a:p>
            <a:endParaRPr lang="en-US" altLang="fr-FR"/>
          </a:p>
        </p:txBody>
      </p:sp>
      <p:sp>
        <p:nvSpPr>
          <p:cNvPr id="4" name="Espace réservé du pied de page 3">
            <a:extLst>
              <a:ext uri="{FF2B5EF4-FFF2-40B4-BE49-F238E27FC236}">
                <a16:creationId xmlns:a16="http://schemas.microsoft.com/office/drawing/2014/main" id="{FD92FAE3-DC3F-615E-CACA-8FD84671E288}"/>
              </a:ext>
            </a:extLst>
          </p:cNvPr>
          <p:cNvSpPr>
            <a:spLocks noGrp="1"/>
          </p:cNvSpPr>
          <p:nvPr>
            <p:ph type="ftr" idx="11"/>
          </p:nvPr>
        </p:nvSpPr>
        <p:spPr/>
        <p:txBody>
          <a:bodyPr/>
          <a:lstStyle>
            <a:lvl1pPr>
              <a:defRPr/>
            </a:lvl1pPr>
          </a:lstStyle>
          <a:p>
            <a:endParaRPr lang="en-US" altLang="fr-FR"/>
          </a:p>
        </p:txBody>
      </p:sp>
      <p:sp>
        <p:nvSpPr>
          <p:cNvPr id="5" name="Espace réservé du numéro de diapositive 4">
            <a:extLst>
              <a:ext uri="{FF2B5EF4-FFF2-40B4-BE49-F238E27FC236}">
                <a16:creationId xmlns:a16="http://schemas.microsoft.com/office/drawing/2014/main" id="{7ECF3450-DAEF-BF0F-75FC-91DDF41C946B}"/>
              </a:ext>
            </a:extLst>
          </p:cNvPr>
          <p:cNvSpPr>
            <a:spLocks noGrp="1"/>
          </p:cNvSpPr>
          <p:nvPr>
            <p:ph type="sldNum" idx="12"/>
          </p:nvPr>
        </p:nvSpPr>
        <p:spPr/>
        <p:txBody>
          <a:bodyPr/>
          <a:lstStyle>
            <a:lvl1pPr>
              <a:defRPr/>
            </a:lvl1pPr>
          </a:lstStyle>
          <a:p>
            <a:fld id="{3E0C8BE2-DEC1-5941-849F-049CE0E01A95}" type="slidenum">
              <a:rPr lang="en-US" altLang="fr-FR"/>
              <a:pPr/>
              <a:t>‹N°›</a:t>
            </a:fld>
            <a:endParaRPr lang="en-US" altLang="fr-FR"/>
          </a:p>
        </p:txBody>
      </p:sp>
    </p:spTree>
    <p:extLst>
      <p:ext uri="{BB962C8B-B14F-4D97-AF65-F5344CB8AC3E}">
        <p14:creationId xmlns:p14="http://schemas.microsoft.com/office/powerpoint/2010/main" val="48701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A71210-044B-68D0-F202-103B4852E967}"/>
              </a:ext>
            </a:extLst>
          </p:cNvPr>
          <p:cNvSpPr>
            <a:spLocks noGrp="1"/>
          </p:cNvSpPr>
          <p:nvPr>
            <p:ph type="dt" idx="10"/>
          </p:nvPr>
        </p:nvSpPr>
        <p:spPr/>
        <p:txBody>
          <a:bodyPr/>
          <a:lstStyle>
            <a:lvl1pPr>
              <a:defRPr/>
            </a:lvl1pPr>
          </a:lstStyle>
          <a:p>
            <a:endParaRPr lang="en-US" altLang="fr-FR"/>
          </a:p>
        </p:txBody>
      </p:sp>
      <p:sp>
        <p:nvSpPr>
          <p:cNvPr id="3" name="Espace réservé du pied de page 2">
            <a:extLst>
              <a:ext uri="{FF2B5EF4-FFF2-40B4-BE49-F238E27FC236}">
                <a16:creationId xmlns:a16="http://schemas.microsoft.com/office/drawing/2014/main" id="{17253266-0492-5584-D044-A4C2522E70D1}"/>
              </a:ext>
            </a:extLst>
          </p:cNvPr>
          <p:cNvSpPr>
            <a:spLocks noGrp="1"/>
          </p:cNvSpPr>
          <p:nvPr>
            <p:ph type="ftr" idx="11"/>
          </p:nvPr>
        </p:nvSpPr>
        <p:spPr/>
        <p:txBody>
          <a:bodyPr/>
          <a:lstStyle>
            <a:lvl1pPr>
              <a:defRPr/>
            </a:lvl1pPr>
          </a:lstStyle>
          <a:p>
            <a:endParaRPr lang="en-US" altLang="fr-FR"/>
          </a:p>
        </p:txBody>
      </p:sp>
      <p:sp>
        <p:nvSpPr>
          <p:cNvPr id="4" name="Espace réservé du numéro de diapositive 3">
            <a:extLst>
              <a:ext uri="{FF2B5EF4-FFF2-40B4-BE49-F238E27FC236}">
                <a16:creationId xmlns:a16="http://schemas.microsoft.com/office/drawing/2014/main" id="{6FDC6689-EA00-0413-1B40-650FB421387B}"/>
              </a:ext>
            </a:extLst>
          </p:cNvPr>
          <p:cNvSpPr>
            <a:spLocks noGrp="1"/>
          </p:cNvSpPr>
          <p:nvPr>
            <p:ph type="sldNum" idx="12"/>
          </p:nvPr>
        </p:nvSpPr>
        <p:spPr/>
        <p:txBody>
          <a:bodyPr/>
          <a:lstStyle>
            <a:lvl1pPr>
              <a:defRPr/>
            </a:lvl1pPr>
          </a:lstStyle>
          <a:p>
            <a:fld id="{929A7DEF-4005-BE4D-9182-AF26E8953AF0}" type="slidenum">
              <a:rPr lang="en-US" altLang="fr-FR"/>
              <a:pPr/>
              <a:t>‹N°›</a:t>
            </a:fld>
            <a:endParaRPr lang="en-US" altLang="fr-FR"/>
          </a:p>
        </p:txBody>
      </p:sp>
    </p:spTree>
    <p:extLst>
      <p:ext uri="{BB962C8B-B14F-4D97-AF65-F5344CB8AC3E}">
        <p14:creationId xmlns:p14="http://schemas.microsoft.com/office/powerpoint/2010/main" val="38337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1BF4F-022E-5E37-1592-CA7F85A562F3}"/>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B7488E-41FA-0BB1-5D8F-8B6BE92FB56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5607D54-6E24-A29B-F333-C3EC39E606A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B9C145-D50A-2926-C17C-7D4110BC1B81}"/>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27F52806-060F-9E35-1FF7-A1FC42287D7C}"/>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3B08F777-5B62-263F-9A9D-DD7A899923AA}"/>
              </a:ext>
            </a:extLst>
          </p:cNvPr>
          <p:cNvSpPr>
            <a:spLocks noGrp="1"/>
          </p:cNvSpPr>
          <p:nvPr>
            <p:ph type="sldNum" idx="12"/>
          </p:nvPr>
        </p:nvSpPr>
        <p:spPr/>
        <p:txBody>
          <a:bodyPr/>
          <a:lstStyle>
            <a:lvl1pPr>
              <a:defRPr/>
            </a:lvl1pPr>
          </a:lstStyle>
          <a:p>
            <a:fld id="{E275A872-4B07-6949-AB51-39AF2D94EB2F}" type="slidenum">
              <a:rPr lang="en-US" altLang="fr-FR"/>
              <a:pPr/>
              <a:t>‹N°›</a:t>
            </a:fld>
            <a:endParaRPr lang="en-US" altLang="fr-FR"/>
          </a:p>
        </p:txBody>
      </p:sp>
    </p:spTree>
    <p:extLst>
      <p:ext uri="{BB962C8B-B14F-4D97-AF65-F5344CB8AC3E}">
        <p14:creationId xmlns:p14="http://schemas.microsoft.com/office/powerpoint/2010/main" val="416219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4950-AE36-FB20-3B0D-7087F3946553}"/>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A27FFAC-0FF6-B521-69FE-39C5DB02F21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C092569-46CC-A964-644C-823140BB904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ED3D19-E7A9-CD65-E271-957E0D39B682}"/>
              </a:ext>
            </a:extLst>
          </p:cNvPr>
          <p:cNvSpPr>
            <a:spLocks noGrp="1"/>
          </p:cNvSpPr>
          <p:nvPr>
            <p:ph type="dt" idx="10"/>
          </p:nvPr>
        </p:nvSpPr>
        <p:spPr/>
        <p:txBody>
          <a:bodyPr/>
          <a:lstStyle>
            <a:lvl1pPr>
              <a:defRPr/>
            </a:lvl1pPr>
          </a:lstStyle>
          <a:p>
            <a:endParaRPr lang="en-US" altLang="fr-FR"/>
          </a:p>
        </p:txBody>
      </p:sp>
      <p:sp>
        <p:nvSpPr>
          <p:cNvPr id="6" name="Espace réservé du pied de page 5">
            <a:extLst>
              <a:ext uri="{FF2B5EF4-FFF2-40B4-BE49-F238E27FC236}">
                <a16:creationId xmlns:a16="http://schemas.microsoft.com/office/drawing/2014/main" id="{249CCA23-F632-0580-5DDD-56A72B7D398D}"/>
              </a:ext>
            </a:extLst>
          </p:cNvPr>
          <p:cNvSpPr>
            <a:spLocks noGrp="1"/>
          </p:cNvSpPr>
          <p:nvPr>
            <p:ph type="ftr" idx="11"/>
          </p:nvPr>
        </p:nvSpPr>
        <p:spPr/>
        <p:txBody>
          <a:bodyPr/>
          <a:lstStyle>
            <a:lvl1pPr>
              <a:defRPr/>
            </a:lvl1pPr>
          </a:lstStyle>
          <a:p>
            <a:endParaRPr lang="en-US" altLang="fr-FR"/>
          </a:p>
        </p:txBody>
      </p:sp>
      <p:sp>
        <p:nvSpPr>
          <p:cNvPr id="7" name="Espace réservé du numéro de diapositive 6">
            <a:extLst>
              <a:ext uri="{FF2B5EF4-FFF2-40B4-BE49-F238E27FC236}">
                <a16:creationId xmlns:a16="http://schemas.microsoft.com/office/drawing/2014/main" id="{090489CF-9AA9-36F0-61C2-A4AB2F2269DB}"/>
              </a:ext>
            </a:extLst>
          </p:cNvPr>
          <p:cNvSpPr>
            <a:spLocks noGrp="1"/>
          </p:cNvSpPr>
          <p:nvPr>
            <p:ph type="sldNum" idx="12"/>
          </p:nvPr>
        </p:nvSpPr>
        <p:spPr/>
        <p:txBody>
          <a:bodyPr/>
          <a:lstStyle>
            <a:lvl1pPr>
              <a:defRPr/>
            </a:lvl1pPr>
          </a:lstStyle>
          <a:p>
            <a:fld id="{E10EACCA-BEC8-E240-8FDA-C7DAC6674733}" type="slidenum">
              <a:rPr lang="en-US" altLang="fr-FR"/>
              <a:pPr/>
              <a:t>‹N°›</a:t>
            </a:fld>
            <a:endParaRPr lang="en-US" altLang="fr-FR"/>
          </a:p>
        </p:txBody>
      </p:sp>
    </p:spTree>
    <p:extLst>
      <p:ext uri="{BB962C8B-B14F-4D97-AF65-F5344CB8AC3E}">
        <p14:creationId xmlns:p14="http://schemas.microsoft.com/office/powerpoint/2010/main" val="107793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9CB514D1-57A5-4095-48AE-E5D497A3867F}"/>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fr-FR"/>
              <a:t>Click to edit the title text format</a:t>
            </a:r>
          </a:p>
        </p:txBody>
      </p:sp>
      <p:sp>
        <p:nvSpPr>
          <p:cNvPr id="1026" name="Rectangle 2">
            <a:extLst>
              <a:ext uri="{FF2B5EF4-FFF2-40B4-BE49-F238E27FC236}">
                <a16:creationId xmlns:a16="http://schemas.microsoft.com/office/drawing/2014/main" id="{B75A4725-C45F-8478-F6FA-7B71E90040A5}"/>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fr-FR"/>
              <a:t>Click to edit the outline text format</a:t>
            </a:r>
          </a:p>
          <a:p>
            <a:pPr lvl="1"/>
            <a:r>
              <a:rPr lang="en-GB" altLang="fr-FR"/>
              <a:t>Second Outline Level</a:t>
            </a:r>
          </a:p>
          <a:p>
            <a:pPr lvl="2"/>
            <a:r>
              <a:rPr lang="en-GB" altLang="fr-FR"/>
              <a:t>Third Outline Level</a:t>
            </a:r>
          </a:p>
          <a:p>
            <a:pPr lvl="3"/>
            <a:r>
              <a:rPr lang="en-GB" altLang="fr-FR"/>
              <a:t>Fourth Outline Level</a:t>
            </a:r>
          </a:p>
          <a:p>
            <a:pPr lvl="4"/>
            <a:r>
              <a:rPr lang="en-GB" altLang="fr-FR"/>
              <a:t>Fifth Outline Level</a:t>
            </a:r>
          </a:p>
          <a:p>
            <a:pPr lvl="4"/>
            <a:r>
              <a:rPr lang="en-GB" altLang="fr-FR"/>
              <a:t>Sixth Outline Level</a:t>
            </a:r>
          </a:p>
          <a:p>
            <a:pPr lvl="4"/>
            <a:r>
              <a:rPr lang="en-GB" altLang="fr-FR"/>
              <a:t>Seventh Outline Level</a:t>
            </a:r>
          </a:p>
        </p:txBody>
      </p:sp>
      <p:sp>
        <p:nvSpPr>
          <p:cNvPr id="1027" name="Rectangle 3">
            <a:extLst>
              <a:ext uri="{FF2B5EF4-FFF2-40B4-BE49-F238E27FC236}">
                <a16:creationId xmlns:a16="http://schemas.microsoft.com/office/drawing/2014/main" id="{840F1B1F-B6D3-9D2D-B65E-C817107B2D73}"/>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1028" name="Rectangle 4">
            <a:extLst>
              <a:ext uri="{FF2B5EF4-FFF2-40B4-BE49-F238E27FC236}">
                <a16:creationId xmlns:a16="http://schemas.microsoft.com/office/drawing/2014/main" id="{873171ED-C00A-4F7D-970F-93E8CC2CF2A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1029" name="Rectangle 5">
            <a:extLst>
              <a:ext uri="{FF2B5EF4-FFF2-40B4-BE49-F238E27FC236}">
                <a16:creationId xmlns:a16="http://schemas.microsoft.com/office/drawing/2014/main" id="{4A628C5D-44B9-44C8-9F6B-46706DCF4355}"/>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C642D28B-E8FB-7D4C-A806-147E025105A1}" type="slidenum">
              <a:rPr lang="en-US" altLang="fr-FR"/>
              <a:pPr/>
              <a:t>‹N°›</a:t>
            </a:fld>
            <a:endParaRPr lang="en-US" altLang="fr-F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BBA7FA93-01D1-370A-4E5F-B75256CC21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D1EE366F-D6FC-94A6-A10C-46A5A20D398A}"/>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fr-FR"/>
              <a:t>Click to edit the title text format</a:t>
            </a:r>
          </a:p>
        </p:txBody>
      </p:sp>
      <p:sp>
        <p:nvSpPr>
          <p:cNvPr id="2051" name="Rectangle 3">
            <a:extLst>
              <a:ext uri="{FF2B5EF4-FFF2-40B4-BE49-F238E27FC236}">
                <a16:creationId xmlns:a16="http://schemas.microsoft.com/office/drawing/2014/main" id="{9D665548-EB6E-E215-7742-2B57316FE630}"/>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fr-FR"/>
              <a:t>Click to edit the outline text format</a:t>
            </a:r>
          </a:p>
          <a:p>
            <a:pPr lvl="1"/>
            <a:r>
              <a:rPr lang="en-GB" altLang="fr-FR"/>
              <a:t>Second Outline Level</a:t>
            </a:r>
          </a:p>
          <a:p>
            <a:pPr lvl="2"/>
            <a:r>
              <a:rPr lang="en-GB" altLang="fr-FR"/>
              <a:t>Third Outline Level</a:t>
            </a:r>
          </a:p>
          <a:p>
            <a:pPr lvl="3"/>
            <a:r>
              <a:rPr lang="en-GB" altLang="fr-FR"/>
              <a:t>Fourth Outline Level</a:t>
            </a:r>
          </a:p>
          <a:p>
            <a:pPr lvl="4"/>
            <a:r>
              <a:rPr lang="en-GB" altLang="fr-FR"/>
              <a:t>Fifth Outline Level</a:t>
            </a:r>
          </a:p>
          <a:p>
            <a:pPr lvl="4"/>
            <a:r>
              <a:rPr lang="en-GB" altLang="fr-FR"/>
              <a:t>Sixth Outline Level</a:t>
            </a:r>
          </a:p>
          <a:p>
            <a:pPr lvl="4"/>
            <a:r>
              <a:rPr lang="en-GB" altLang="fr-FR"/>
              <a:t>Seventh Outline Level</a:t>
            </a:r>
          </a:p>
        </p:txBody>
      </p:sp>
      <p:sp>
        <p:nvSpPr>
          <p:cNvPr id="2052" name="Rectangle 4">
            <a:extLst>
              <a:ext uri="{FF2B5EF4-FFF2-40B4-BE49-F238E27FC236}">
                <a16:creationId xmlns:a16="http://schemas.microsoft.com/office/drawing/2014/main" id="{638ACD96-A211-0B75-6F03-43CFC0278B6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2053" name="Rectangle 5">
            <a:extLst>
              <a:ext uri="{FF2B5EF4-FFF2-40B4-BE49-F238E27FC236}">
                <a16:creationId xmlns:a16="http://schemas.microsoft.com/office/drawing/2014/main" id="{B217CF1B-64A3-E557-C8D4-16DA294A3148}"/>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endParaRPr lang="en-US" altLang="fr-FR"/>
          </a:p>
        </p:txBody>
      </p:sp>
      <p:sp>
        <p:nvSpPr>
          <p:cNvPr id="2054" name="Rectangle 6">
            <a:extLst>
              <a:ext uri="{FF2B5EF4-FFF2-40B4-BE49-F238E27FC236}">
                <a16:creationId xmlns:a16="http://schemas.microsoft.com/office/drawing/2014/main" id="{CD8875E3-0907-6A51-FAE1-D1DD575E266A}"/>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fld id="{1FA77F7C-6A00-FE46-BC66-0A103D385142}" type="slidenum">
              <a:rPr lang="en-US" altLang="fr-FR"/>
              <a:pPr/>
              <a:t>‹N°›</a:t>
            </a:fld>
            <a:endParaRPr lang="en-US" alt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EC1B3E9-1241-26BB-3742-515C244CA88E}"/>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fr-FR"/>
              <a:t>Lorem ipsum</a:t>
            </a:r>
          </a:p>
        </p:txBody>
      </p:sp>
      <p:sp>
        <p:nvSpPr>
          <p:cNvPr id="4098" name="Rectangle 2">
            <a:extLst>
              <a:ext uri="{FF2B5EF4-FFF2-40B4-BE49-F238E27FC236}">
                <a16:creationId xmlns:a16="http://schemas.microsoft.com/office/drawing/2014/main" id="{3A8D7DBD-BA97-363C-D1A0-5BDCF4E8F26D}"/>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fr-FR"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fr-FR"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fr-FR"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fr-FR"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6AD9413-81E6-1B5E-305D-69433356D48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fr-FR"/>
              <a:t>Chart</a:t>
            </a:r>
          </a:p>
        </p:txBody>
      </p:sp>
      <p:graphicFrame>
        <p:nvGraphicFramePr>
          <p:cNvPr id="5122" name="Object 2">
            <a:extLst>
              <a:ext uri="{FF2B5EF4-FFF2-40B4-BE49-F238E27FC236}">
                <a16:creationId xmlns:a16="http://schemas.microsoft.com/office/drawing/2014/main" id="{0505AC90-BF3A-52BA-C364-0E92D15238B9}"/>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5092700" imgH="2679700" progId="">
                  <p:embed/>
                </p:oleObj>
              </mc:Choice>
              <mc:Fallback>
                <p:oleObj r:id="rId3" imgW="5092700" imgH="26797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8E533E4C-CAA5-A949-551C-2EB6639A120D}"/>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fr-FR"/>
              <a:t>Table</a:t>
            </a:r>
          </a:p>
        </p:txBody>
      </p:sp>
      <p:graphicFrame>
        <p:nvGraphicFramePr>
          <p:cNvPr id="6146" name="Group 2">
            <a:extLst>
              <a:ext uri="{FF2B5EF4-FFF2-40B4-BE49-F238E27FC236}">
                <a16:creationId xmlns:a16="http://schemas.microsoft.com/office/drawing/2014/main" id="{5A17C197-D58B-B87D-9A16-3FEFA2E630CD}"/>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1330848491"/>
                    </a:ext>
                  </a:extLst>
                </a:gridCol>
                <a:gridCol w="1814513">
                  <a:extLst>
                    <a:ext uri="{9D8B030D-6E8A-4147-A177-3AD203B41FA5}">
                      <a16:colId xmlns:a16="http://schemas.microsoft.com/office/drawing/2014/main" val="2033233487"/>
                    </a:ext>
                  </a:extLst>
                </a:gridCol>
                <a:gridCol w="1816100">
                  <a:extLst>
                    <a:ext uri="{9D8B030D-6E8A-4147-A177-3AD203B41FA5}">
                      <a16:colId xmlns:a16="http://schemas.microsoft.com/office/drawing/2014/main" val="4125108689"/>
                    </a:ext>
                  </a:extLst>
                </a:gridCol>
                <a:gridCol w="1814512">
                  <a:extLst>
                    <a:ext uri="{9D8B030D-6E8A-4147-A177-3AD203B41FA5}">
                      <a16:colId xmlns:a16="http://schemas.microsoft.com/office/drawing/2014/main" val="1921526880"/>
                    </a:ext>
                  </a:extLst>
                </a:gridCol>
                <a:gridCol w="1814513">
                  <a:extLst>
                    <a:ext uri="{9D8B030D-6E8A-4147-A177-3AD203B41FA5}">
                      <a16:colId xmlns:a16="http://schemas.microsoft.com/office/drawing/2014/main" val="3179313483"/>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fr-FR"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fr-FR"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fr-FR"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fr-FR" sz="1800" b="0" i="0" u="none" strike="noStrike" cap="none" normalizeH="0" baseline="0">
                          <a:ln>
                            <a:noFill/>
                          </a:ln>
                          <a:solidFill>
                            <a:srgbClr val="000000"/>
                          </a:solidFill>
                          <a:effectLst/>
                          <a:latin typeface="Arial" panose="020B0604020202020204" pitchFamily="34" charset="0"/>
                          <a:ea typeface="DejaVu Sans"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2400" b="0" i="0" u="none" strike="noStrike" cap="none" normalizeH="0" baseline="0">
                        <a:ln>
                          <a:noFill/>
                        </a:ln>
                        <a:solidFill>
                          <a:srgbClr val="000000"/>
                        </a:solidFill>
                        <a:effectLst/>
                        <a:latin typeface="Times New Roman" panose="02020603050405020304" pitchFamily="18" charset="0"/>
                        <a:ea typeface="DejaVu Sans"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363199611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31649919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78499179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8490327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6217502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4366681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803078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5882059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7587324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ea typeface="WenQuanYi Zen Hei"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fr-FR" sz="1800" b="0" i="0" u="none" strike="noStrike" cap="none" normalizeH="0" baseline="0">
                        <a:ln>
                          <a:noFill/>
                        </a:ln>
                        <a:solidFill>
                          <a:srgbClr val="000000"/>
                        </a:solidFill>
                        <a:effectLst/>
                        <a:latin typeface="Arial" panose="020B0604020202020204" pitchFamily="34"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553427727"/>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effectLst/>
            <a:latin typeface="Arial" panose="020B0604020202020204" pitchFamily="34"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effectLst/>
            <a:latin typeface="Arial" panose="020B0604020202020204" pitchFamily="34"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Macintosh PowerPoint</Application>
  <PresentationFormat>Personnalisé</PresentationFormat>
  <Paragraphs>14</Paragraphs>
  <Slides>3</Slides>
  <Notes>3</Notes>
  <HiddenSlides>0</HiddenSlides>
  <MMClips>0</MMClips>
  <ScaleCrop>false</ScaleCrop>
  <HeadingPairs>
    <vt:vector size="8" baseType="variant">
      <vt:variant>
        <vt:lpstr>Polices utilisées</vt:lpstr>
      </vt:variant>
      <vt:variant>
        <vt:i4>5</vt:i4>
      </vt:variant>
      <vt:variant>
        <vt:lpstr>Thème</vt:lpstr>
      </vt:variant>
      <vt:variant>
        <vt:i4>2</vt:i4>
      </vt:variant>
      <vt:variant>
        <vt:lpstr>Serveurs OLE incorporés</vt:lpstr>
      </vt:variant>
      <vt:variant>
        <vt:i4>0</vt:i4>
      </vt:variant>
      <vt:variant>
        <vt:lpstr>Titres des diapositives</vt:lpstr>
      </vt:variant>
      <vt:variant>
        <vt:i4>3</vt:i4>
      </vt:variant>
    </vt:vector>
  </HeadingPairs>
  <TitlesOfParts>
    <vt:vector size="10" baseType="lpstr">
      <vt:lpstr>Times New Roman</vt:lpstr>
      <vt:lpstr>Arial</vt:lpstr>
      <vt:lpstr>Droid Sans Fallback</vt:lpstr>
      <vt:lpstr>WenQuanYi Zen Hei</vt:lpstr>
      <vt:lpstr>DejaVu Sans</vt:lpstr>
      <vt:lpstr>Thème Office</vt:lpstr>
      <vt:lpstr>Thème Office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Microsoft Office User</cp:lastModifiedBy>
  <cp:revision>1</cp:revision>
  <cp:lastPrinted>1601-01-01T00:00:00Z</cp:lastPrinted>
  <dcterms:created xsi:type="dcterms:W3CDTF">2017-08-10T19:58:16Z</dcterms:created>
  <dcterms:modified xsi:type="dcterms:W3CDTF">2025-05-12T14:24:41Z</dcterms:modified>
</cp:coreProperties>
</file>