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6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8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9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0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1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2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theme/theme14.xml" ContentType="application/vnd.openxmlformats-officedocument.theme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theme/theme15.xml" ContentType="application/vnd.openxmlformats-officedocument.theme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theme/theme16.xml" ContentType="application/vnd.openxmlformats-officedocument.theme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17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18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theme/theme19.xml" ContentType="application/vnd.openxmlformats-officedocument.theme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20.xml" ContentType="application/vnd.openxmlformats-officedocument.theme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149" r:id="rId1"/>
    <p:sldMasterId id="2147485210" r:id="rId2"/>
    <p:sldMasterId id="2147485276" r:id="rId3"/>
    <p:sldMasterId id="2147485324" r:id="rId4"/>
    <p:sldMasterId id="2147485337" r:id="rId5"/>
    <p:sldMasterId id="2147485351" r:id="rId6"/>
    <p:sldMasterId id="2147485364" r:id="rId7"/>
    <p:sldMasterId id="2147485379" r:id="rId8"/>
    <p:sldMasterId id="2147485401" r:id="rId9"/>
    <p:sldMasterId id="2147485414" r:id="rId10"/>
    <p:sldMasterId id="2147485427" r:id="rId11"/>
    <p:sldMasterId id="2147485440" r:id="rId12"/>
    <p:sldMasterId id="2147485452" r:id="rId13"/>
    <p:sldMasterId id="2147485465" r:id="rId14"/>
    <p:sldMasterId id="2147485482" r:id="rId15"/>
    <p:sldMasterId id="2147485501" r:id="rId16"/>
    <p:sldMasterId id="2147485518" r:id="rId17"/>
    <p:sldMasterId id="2147485537" r:id="rId18"/>
    <p:sldMasterId id="2147485554" r:id="rId19"/>
    <p:sldMasterId id="2147485571" r:id="rId20"/>
    <p:sldMasterId id="2147485586" r:id="rId21"/>
  </p:sldMasterIdLst>
  <p:notesMasterIdLst>
    <p:notesMasterId r:id="rId29"/>
  </p:notesMasterIdLst>
  <p:handoutMasterIdLst>
    <p:handoutMasterId r:id="rId30"/>
  </p:handoutMasterIdLst>
  <p:sldIdLst>
    <p:sldId id="260" r:id="rId22"/>
    <p:sldId id="279" r:id="rId23"/>
    <p:sldId id="280" r:id="rId24"/>
    <p:sldId id="281" r:id="rId25"/>
    <p:sldId id="282" r:id="rId26"/>
    <p:sldId id="283" r:id="rId27"/>
    <p:sldId id="272" r:id="rId28"/>
  </p:sldIdLst>
  <p:sldSz cx="9144000" cy="6858000" type="screen4x3"/>
  <p:notesSz cx="6805613" cy="99393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k wang" initials="lw" lastIdx="1" clrIdx="0">
    <p:extLst>
      <p:ext uri="{19B8F6BF-5375-455C-9EA6-DF929625EA0E}">
        <p15:presenceInfo xmlns:p15="http://schemas.microsoft.com/office/powerpoint/2012/main" userId="70a29b8d9ff5fb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511"/>
    <a:srgbClr val="FAA4A4"/>
    <a:srgbClr val="0033CC"/>
    <a:srgbClr val="22AC38"/>
    <a:srgbClr val="E7E7E7"/>
    <a:srgbClr val="005CB1"/>
    <a:srgbClr val="E60012"/>
    <a:srgbClr val="ABABAB"/>
    <a:srgbClr val="0066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3779" autoAdjust="0"/>
  </p:normalViewPr>
  <p:slideViewPr>
    <p:cSldViewPr snapToObjects="1">
      <p:cViewPr varScale="1">
        <p:scale>
          <a:sx n="108" d="100"/>
          <a:sy n="108" d="100"/>
        </p:scale>
        <p:origin x="1806" y="102"/>
      </p:cViewPr>
      <p:guideLst>
        <p:guide orient="horz" pos="2160"/>
        <p:guide pos="2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9"/>
    </p:cViewPr>
  </p:sorterViewPr>
  <p:notesViewPr>
    <p:cSldViewPr snapToObjects="1">
      <p:cViewPr varScale="1">
        <p:scale>
          <a:sx n="51" d="100"/>
          <a:sy n="51" d="100"/>
        </p:scale>
        <p:origin x="-2748" y="-90"/>
      </p:cViewPr>
      <p:guideLst>
        <p:guide orient="horz" pos="3130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defTabSz="921578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 defTabSz="921578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defTabSz="921578" eaLnBrk="1" hangingPunct="1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smtClean="0"/>
            </a:lvl1pPr>
          </a:lstStyle>
          <a:p>
            <a:pPr>
              <a:defRPr/>
            </a:pPr>
            <a:fld id="{78713CB8-B953-4DD2-B434-9DDA692D3B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2577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defTabSz="921578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 defTabSz="921578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defTabSz="921578" eaLnBrk="1" hangingPunct="1">
              <a:defRPr sz="12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4C5BF7-B118-47DE-9FD3-2027EF719C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343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C5BF7-B118-47DE-9FD3-2027EF719C6B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95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C5BF7-B118-47DE-9FD3-2027EF719C6B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681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9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9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9.jpe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9.jpeg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5.jpeg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5.xml"/><Relationship Id="rId4" Type="http://schemas.openxmlformats.org/officeDocument/2006/relationships/image" Target="../media/image15.jpeg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6.xml"/><Relationship Id="rId4" Type="http://schemas.openxmlformats.org/officeDocument/2006/relationships/image" Target="../media/image15.jpeg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7.xml"/><Relationship Id="rId4" Type="http://schemas.openxmlformats.org/officeDocument/2006/relationships/image" Target="../media/image15.jpeg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7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8.xml"/><Relationship Id="rId4" Type="http://schemas.openxmlformats.org/officeDocument/2006/relationships/image" Target="../media/image15.jpeg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8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9.xml"/><Relationship Id="rId4" Type="http://schemas.openxmlformats.org/officeDocument/2006/relationships/image" Target="../media/image15.jpe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9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0.xml"/><Relationship Id="rId4" Type="http://schemas.openxmlformats.org/officeDocument/2006/relationships/image" Target="../media/image15.jpeg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1.xml"/><Relationship Id="rId4" Type="http://schemas.openxmlformats.org/officeDocument/2006/relationships/image" Target="../media/image15.jpeg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jpe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9.jpe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9.jpe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8" descr="2014-PPT-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9" y="7938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51163" y="1873252"/>
            <a:ext cx="5962650" cy="600164"/>
          </a:xfrm>
        </p:spPr>
        <p:txBody>
          <a:bodyPr anchor="t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97426" y="3878267"/>
            <a:ext cx="4116388" cy="13938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0829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11937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0E16C-9E85-4044-A2C6-1D1EA0548BC2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9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3056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774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8920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8329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42589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6457314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368777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536A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sz="2400">
              <a:solidFill>
                <a:prstClr val="black">
                  <a:tint val="75000"/>
                </a:prstClr>
              </a:solidFill>
              <a:ea typeface="新細明體" panose="02020500000000000000" pitchFamily="18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2400">
                <a:solidFill>
                  <a:prstClr val="black">
                    <a:tint val="75000"/>
                  </a:prstClr>
                </a:solidFill>
                <a:ea typeface="新細明體" panose="02020500000000000000" pitchFamily="18" charset="-120"/>
              </a:rPr>
              <a:pPr/>
              <a:t>11/6/2019</a:t>
            </a:fld>
            <a:endParaRPr lang="en-US" sz="2400">
              <a:solidFill>
                <a:prstClr val="black">
                  <a:tint val="75000"/>
                </a:prstClr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71179" y="6573784"/>
            <a:ext cx="276859" cy="20256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7795">
              <a:lnSpc>
                <a:spcPts val="1530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  <a:ea typeface="新細明體" panose="02020500000000000000" pitchFamily="18" charset="-120"/>
              </a:rPr>
              <a:pPr marL="137795">
                <a:lnSpc>
                  <a:spcPts val="1530"/>
                </a:lnSpc>
              </a:pPr>
              <a:t>‹#›</a:t>
            </a:fld>
            <a:endParaRPr spc="-5" dirty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8024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6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 lang="zh-TW" altLang="en-US" sz="4400" kern="0" smtClean="0">
                <a:solidFill>
                  <a:srgbClr val="003399"/>
                </a:solidFill>
                <a:cs typeface="華康中黑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sz="240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79F0-D5BA-48C8-A8D3-BC876975C9CA}" type="slidenum">
              <a:rPr lang="en-US" altLang="zh-TW" sz="240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 sz="240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18137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6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 lang="zh-TW" altLang="en-US" sz="4400" kern="0" smtClean="0">
                <a:solidFill>
                  <a:srgbClr val="003399"/>
                </a:solidFill>
                <a:cs typeface="華康中黑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sz="2400">
              <a:solidFill>
                <a:prstClr val="black">
                  <a:tint val="75000"/>
                </a:prstClr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71179" y="6573784"/>
            <a:ext cx="276859" cy="20256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79F0-D5BA-48C8-A8D3-BC876975C9CA}" type="slidenum">
              <a:rPr lang="en-US" altLang="zh-TW" sz="240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defRPr/>
              </a:pPr>
              <a:t>‹#›</a:t>
            </a:fld>
            <a:endParaRPr lang="en-US" altLang="zh-TW" sz="240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7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5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F777-DB19-425C-93A0-C749E739809E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3814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090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10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7257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76B59892-3417-4067-ABC9-8963AAF2AD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44387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2E354E-BDFC-4CF3-893D-3133172B4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446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44CCDDF-5D75-4716-8FA7-75D9E1172A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7386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8C8A4C9-1E67-470B-B76A-E9F9F4E37A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8743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A993B24-8B59-40F0-A3BC-93B6F6334B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08542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8F894AB-4F98-40DD-A565-97F6748DD6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8436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BE2205-DABA-4B60-B96F-43C28DC41D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280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AE295-ADE3-43FE-857B-8911C47EB901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1230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F42A2E-BDD2-43D6-8D92-821578C184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5988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F17078F-5209-4D54-B581-4BFEABD7E5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9105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2311B8C-E7DE-40DC-B009-2B1BEAA63D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9419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0649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流程圖: 程序 3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181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349047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866519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0416265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51796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0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8FBDD-0F6E-4A39-868F-DF489F624C2F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5989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197560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415729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662043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840332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231972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629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53508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893114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908418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7221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F90F5-9E08-4D06-B1B3-8C1233714964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2604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16252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4176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357163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9029485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838254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496069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6590738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7" descr="EcRetail-ppt-0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3C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A4CD14E-C429-4DC7-B5AE-141677A6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7CD22A-F59A-44A1-9573-10BC2AC48BD6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16A42F-87B3-4B95-BBEA-EE4AA15A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56A8E3A-A307-4955-B960-9D229430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31F3DF-F35B-4DA3-956B-A95554FD0A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091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8925-BA87-4C27-B2D8-23A73ABEC69D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7C7B6-9EAE-42FC-B219-4EF57AB4A8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79734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D84B9-EE0A-4688-8CD3-02C742BBB783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7ECD0-B204-40F5-B80C-2CB050BFF1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753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0995" y="462706"/>
            <a:ext cx="6702008" cy="279179"/>
          </a:xfrm>
        </p:spPr>
        <p:txBody>
          <a:bodyPr lIns="0" tIns="0" rIns="0" bIns="0"/>
          <a:lstStyle>
            <a:lvl1pPr>
              <a:defRPr sz="1814" b="1" i="0">
                <a:solidFill>
                  <a:srgbClr val="3F3F3F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z="18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11/6/2019</a:t>
            </a:fld>
            <a:endParaRPr kumimoji="0" lang="en-US" sz="180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386419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E8101-0C99-4C75-86E6-5CDD65C37BE4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AC41-06E5-483A-8229-07F0B1E3F1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72576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79507-A587-4BCB-BBB7-6B9E31128AF4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47865-98A0-453B-A380-01403FEBC9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34691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DBE02-0030-46A3-88FD-FA54BE292E40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3602-4211-44C3-AAF9-675406B53C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82849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F47A-CB73-4771-B729-A67542172E62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29EA-EB6A-48DC-93A8-B278F417D3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3568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89ED5-0F2B-469A-8D2B-8512F9B020A0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4963C-226D-4DB9-94E7-C0D3EFA424B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658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5C248-9A59-4475-9C7F-90959921B861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A4CB7-46AD-42F3-80BE-890836D875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72196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A1F60-93E2-4CE6-BCD9-9CA6CD93449D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9D478-C772-4763-8675-B26513E7D4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9645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E42FD-4D6D-4B73-96D7-B27515F46EFB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96004-08BB-4C73-8076-8FD0C0B69B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83869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  <a:prstGeom prst="rect">
            <a:avLst/>
          </a:prstGeo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9594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76B59892-3417-4067-ABC9-8963AAF2AD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8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kumimoji="0" lang="en-US" sz="1800">
                <a:solidFill>
                  <a:prstClr val="black">
                    <a:tint val="75000"/>
                  </a:prstClr>
                </a:solidFill>
                <a:latin typeface="Arial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11/6/2019</a:t>
            </a:fld>
            <a:endParaRPr kumimoji="0" lang="en-US" sz="1800">
              <a:solidFill>
                <a:prstClr val="black">
                  <a:tint val="75000"/>
                </a:prstClr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7881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5687164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2E354E-BDFC-4CF3-893D-3133172B4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84998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44CCDDF-5D75-4716-8FA7-75D9E1172A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18081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8C8A4C9-1E67-470B-B76A-E9F9F4E37A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73826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A993B24-8B59-40F0-A3BC-93B6F6334B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517010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8F894AB-4F98-40DD-A565-97F6748DD6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959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BE2205-DABA-4B60-B96F-43C28DC41D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15398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5313" y="1844675"/>
            <a:ext cx="8110537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F42A2E-BDD2-43D6-8D92-821578C184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778152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19863" y="862013"/>
            <a:ext cx="692497" cy="517366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F17078F-5209-4D54-B581-4BFEABD7E5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82731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2311B8C-E7DE-40DC-B009-2B1BEAA63D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5567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8" descr="2014-PPT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7938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51163" y="1873250"/>
            <a:ext cx="5962650" cy="1431925"/>
          </a:xfrm>
        </p:spPr>
        <p:txBody>
          <a:bodyPr anchor="t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97425" y="3878263"/>
            <a:ext cx="4116388" cy="13938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2566829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611706"/>
          </a:xfrm>
        </p:spPr>
        <p:txBody>
          <a:bodyPr anchor="t"/>
          <a:lstStyle>
            <a:lvl1pPr algn="r">
              <a:defRPr sz="3375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125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7" name="圖片 6" descr="2018-EC-ppt-04.jpg">
            <a:extLst>
              <a:ext uri="{FF2B5EF4-FFF2-40B4-BE49-F238E27FC236}">
                <a16:creationId xmlns:a16="http://schemas.microsoft.com/office/drawing/2014/main" id="{6669D0D5-FB0E-4B45-BC66-7BDF579E8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6444" y="0"/>
            <a:ext cx="4177556" cy="3072382"/>
          </a:xfrm>
          <a:prstGeom prst="rect">
            <a:avLst/>
          </a:prstGeom>
        </p:spPr>
      </p:pic>
      <p:pic>
        <p:nvPicPr>
          <p:cNvPr id="11" name="圖片 10" descr="2018-EC-ppt-05.jpg">
            <a:extLst>
              <a:ext uri="{FF2B5EF4-FFF2-40B4-BE49-F238E27FC236}">
                <a16:creationId xmlns:a16="http://schemas.microsoft.com/office/drawing/2014/main" id="{20B0BD93-AE79-4F59-A15B-3F247167D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249792"/>
            <a:ext cx="3779693" cy="2608209"/>
          </a:xfrm>
          <a:prstGeom prst="rect">
            <a:avLst/>
          </a:prstGeom>
        </p:spPr>
      </p:pic>
      <p:pic>
        <p:nvPicPr>
          <p:cNvPr id="12" name="圖片 11" descr="2018-EC-ppt-06.jpg">
            <a:extLst>
              <a:ext uri="{FF2B5EF4-FFF2-40B4-BE49-F238E27FC236}">
                <a16:creationId xmlns:a16="http://schemas.microsoft.com/office/drawing/2014/main" id="{018DDC1D-207C-4BE6-B884-E4E13EA69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2193770" cy="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8782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162925" cy="553998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5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5C00C-6479-41F9-8AA0-9B2395634E9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1055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438582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267864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42528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1885229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6974045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06814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5FD0F9-D404-49FF-9660-C8DA2F6CC25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07467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64247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69645"/>
            <a:ext cx="3008313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420280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101883"/>
            <a:ext cx="5486400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2916601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5D28A-3638-42F7-B211-A93BBBD8F0C3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871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DCAFCCA4-8A5F-4BE9-97AC-273724C94F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6286081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646331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0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098229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8" y="354722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144566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8794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946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4660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14319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zh-TW" altLang="en-US" sz="3375" b="1">
                <a:solidFill>
                  <a:srgbClr val="505050"/>
                </a:solidFill>
                <a:latin typeface="+mj-ea"/>
              </a:defRPr>
            </a:lvl1pPr>
          </a:lstStyle>
          <a:p>
            <a:pPr lvl="0" algn="r"/>
            <a:r>
              <a:rPr lang="zh-TW" altLang="en-US"/>
              <a:t>按一下以編輯母片標題樣式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TW" altLang="en-US" sz="1125" dirty="0">
                <a:solidFill>
                  <a:srgbClr val="009FE8"/>
                </a:solidFill>
                <a:latin typeface="+mj-ea"/>
                <a:ea typeface="+mj-ea"/>
              </a:defRPr>
            </a:lvl1pPr>
          </a:lstStyle>
          <a:p>
            <a:pPr marL="0" lvl="0" indent="0" algn="r">
              <a:buNone/>
            </a:pPr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1298715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665511"/>
            <a:ext cx="8162925" cy="600164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84FB-3D23-4C58-9A8F-8C662D2AD688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36340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F59E-F0D7-440C-A86D-C705F8C423B3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52055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C334-12A9-4BB8-8C0B-7F627C03770C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2607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F28E08D-F3F3-41F5-80A7-30F7664398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714700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17475"/>
            <a:ext cx="8229600" cy="600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8A52-389E-4FD3-8D8D-611C666073CE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295361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07ED-CA7B-416C-9C3A-486F0EBA3283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629267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11825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3909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EF74-03DD-4A63-8B5B-14456E09B21D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41454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C08D-52B9-44E2-8DC0-D1DD9C5C4B02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95152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5314" y="1844675"/>
            <a:ext cx="8110537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DC6F-9183-416F-95D0-41D6F25034C0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804075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D98D-E991-45D8-8F72-9C95BDF13C98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58133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548C0-336A-4206-AADE-B841BA13E9B2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229157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sz="1350">
              <a:solidFill>
                <a:prstClr val="black">
                  <a:tint val="75000"/>
                </a:prstClr>
              </a:solidFill>
              <a:ea typeface="華康細黑體" panose="020B0309000000000000" pitchFamily="49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350">
                <a:solidFill>
                  <a:prstClr val="black">
                    <a:tint val="75000"/>
                  </a:prstClr>
                </a:solidFill>
                <a:ea typeface="華康細黑體" panose="020B0309000000000000" pitchFamily="49" charset="-120"/>
              </a:rPr>
              <a:pPr/>
              <a:t>11/6/2019</a:t>
            </a:fld>
            <a:endParaRPr lang="en-US" sz="1350">
              <a:solidFill>
                <a:prstClr val="black">
                  <a:tint val="75000"/>
                </a:prstClr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701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>
            <a:spLocks noChangeArrowheads="1"/>
          </p:cNvSpPr>
          <p:nvPr/>
        </p:nvSpPr>
        <p:spPr bwMode="auto">
          <a:xfrm>
            <a:off x="574676" y="1354140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/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665511"/>
            <a:ext cx="8162925" cy="600164"/>
          </a:xfr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5" y="1486337"/>
            <a:ext cx="8110537" cy="4191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493D7-75C2-4757-8773-7C93A6364EF2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48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1D439C9-C191-4A0B-9AAB-917BA8DEF5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694197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5697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89743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43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69203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611706"/>
          </a:xfrm>
        </p:spPr>
        <p:txBody>
          <a:bodyPr anchor="t"/>
          <a:lstStyle>
            <a:lvl1pPr algn="r">
              <a:defRPr sz="3375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125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7" name="圖片 6" descr="2018-EC-ppt-04.jpg">
            <a:extLst>
              <a:ext uri="{FF2B5EF4-FFF2-40B4-BE49-F238E27FC236}">
                <a16:creationId xmlns:a16="http://schemas.microsoft.com/office/drawing/2014/main" id="{6669D0D5-FB0E-4B45-BC66-7BDF579E8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6444" y="0"/>
            <a:ext cx="4177556" cy="3072382"/>
          </a:xfrm>
          <a:prstGeom prst="rect">
            <a:avLst/>
          </a:prstGeom>
        </p:spPr>
      </p:pic>
      <p:pic>
        <p:nvPicPr>
          <p:cNvPr id="11" name="圖片 10" descr="2018-EC-ppt-05.jpg">
            <a:extLst>
              <a:ext uri="{FF2B5EF4-FFF2-40B4-BE49-F238E27FC236}">
                <a16:creationId xmlns:a16="http://schemas.microsoft.com/office/drawing/2014/main" id="{20B0BD93-AE79-4F59-A15B-3F247167D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249792"/>
            <a:ext cx="3779693" cy="2608209"/>
          </a:xfrm>
          <a:prstGeom prst="rect">
            <a:avLst/>
          </a:prstGeom>
        </p:spPr>
      </p:pic>
      <p:pic>
        <p:nvPicPr>
          <p:cNvPr id="12" name="圖片 11" descr="2018-EC-ppt-06.jpg">
            <a:extLst>
              <a:ext uri="{FF2B5EF4-FFF2-40B4-BE49-F238E27FC236}">
                <a16:creationId xmlns:a16="http://schemas.microsoft.com/office/drawing/2014/main" id="{018DDC1D-207C-4BE6-B884-E4E13EA69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2193770" cy="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51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162925" cy="553998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5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5C00C-6479-41F9-8AA0-9B2395634E9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291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438582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1736839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42528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60428870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085259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06814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5FD0F9-D404-49FF-9660-C8DA2F6CC25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05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BC87383-EDDB-45CE-B0B0-CE0C7655A19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157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37349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69645"/>
            <a:ext cx="3008313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2357695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101883"/>
            <a:ext cx="5486400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8580181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5D28A-3638-42F7-B211-A93BBBD8F0C3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71578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646331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0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1182447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8" y="354722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3101945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9219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949411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805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46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5CDA17F2-4088-4C80-AADB-50063444FC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80134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zh-TW" altLang="en-US" sz="3375" b="1">
                <a:solidFill>
                  <a:srgbClr val="505050"/>
                </a:solidFill>
                <a:latin typeface="+mj-ea"/>
              </a:defRPr>
            </a:lvl1pPr>
          </a:lstStyle>
          <a:p>
            <a:pPr lvl="0" algn="r"/>
            <a:r>
              <a:rPr lang="zh-TW" altLang="en-US"/>
              <a:t>按一下以編輯母片標題樣式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TW" altLang="en-US" sz="1125" dirty="0">
                <a:solidFill>
                  <a:srgbClr val="009FE8"/>
                </a:solidFill>
                <a:latin typeface="+mj-ea"/>
                <a:ea typeface="+mj-ea"/>
              </a:defRPr>
            </a:lvl1pPr>
          </a:lstStyle>
          <a:p>
            <a:pPr marL="0" lvl="0" indent="0" algn="r">
              <a:buNone/>
            </a:pPr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377141712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665511"/>
            <a:ext cx="8162925" cy="600164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84FB-3D23-4C58-9A8F-8C662D2AD688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298959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F59E-F0D7-440C-A86D-C705F8C423B3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290260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C334-12A9-4BB8-8C0B-7F627C03770C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855362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17475"/>
            <a:ext cx="8229600" cy="6001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8A52-389E-4FD3-8D8D-611C666073CE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2458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07ED-CA7B-416C-9C3A-486F0EBA3283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68463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129079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97841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EF74-03DD-4A63-8B5B-14456E09B21D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204832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C08D-52B9-44E2-8DC0-D1DD9C5C4B02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5404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F7E6646D-E440-4020-9DBA-C5ED93F3CED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09833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5314" y="1844675"/>
            <a:ext cx="8110537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DC6F-9183-416F-95D0-41D6F25034C0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377438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D98D-E991-45D8-8F72-9C95BDF13C98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515487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1023849"/>
            <a:ext cx="8162925" cy="6001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548C0-336A-4206-AADE-B841BA13E9B2}" type="slidenum">
              <a:rPr lang="zh-TW" altLang="en-US" sz="1350">
                <a:solidFill>
                  <a:prstClr val="black"/>
                </a:solidFill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 sz="1350">
              <a:solidFill>
                <a:prstClr val="black"/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66603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sz="1350">
              <a:solidFill>
                <a:prstClr val="black">
                  <a:tint val="75000"/>
                </a:prstClr>
              </a:solidFill>
              <a:ea typeface="華康細黑體" panose="020B0309000000000000" pitchFamily="49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2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z="1350">
                <a:solidFill>
                  <a:prstClr val="black">
                    <a:tint val="75000"/>
                  </a:prstClr>
                </a:solidFill>
                <a:ea typeface="華康細黑體" panose="020B0309000000000000" pitchFamily="49" charset="-120"/>
              </a:rPr>
              <a:pPr/>
              <a:t>11/6/2019</a:t>
            </a:fld>
            <a:endParaRPr lang="en-US" sz="1350">
              <a:solidFill>
                <a:prstClr val="black">
                  <a:tint val="75000"/>
                </a:prstClr>
              </a:solidFill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43738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5809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8080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8842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53922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611706"/>
          </a:xfrm>
        </p:spPr>
        <p:txBody>
          <a:bodyPr anchor="t"/>
          <a:lstStyle>
            <a:lvl1pPr algn="r">
              <a:defRPr sz="3375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125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7" name="圖片 6" descr="2018-EC-ppt-04.jpg">
            <a:extLst>
              <a:ext uri="{FF2B5EF4-FFF2-40B4-BE49-F238E27FC236}">
                <a16:creationId xmlns:a16="http://schemas.microsoft.com/office/drawing/2014/main" id="{6669D0D5-FB0E-4B45-BC66-7BDF579E8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6444" y="0"/>
            <a:ext cx="4177556" cy="3072382"/>
          </a:xfrm>
          <a:prstGeom prst="rect">
            <a:avLst/>
          </a:prstGeom>
        </p:spPr>
      </p:pic>
      <p:pic>
        <p:nvPicPr>
          <p:cNvPr id="11" name="圖片 10" descr="2018-EC-ppt-05.jpg">
            <a:extLst>
              <a:ext uri="{FF2B5EF4-FFF2-40B4-BE49-F238E27FC236}">
                <a16:creationId xmlns:a16="http://schemas.microsoft.com/office/drawing/2014/main" id="{20B0BD93-AE79-4F59-A15B-3F247167D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249792"/>
            <a:ext cx="3779693" cy="2608209"/>
          </a:xfrm>
          <a:prstGeom prst="rect">
            <a:avLst/>
          </a:prstGeom>
        </p:spPr>
      </p:pic>
      <p:pic>
        <p:nvPicPr>
          <p:cNvPr id="12" name="圖片 11" descr="2018-EC-ppt-06.jpg">
            <a:extLst>
              <a:ext uri="{FF2B5EF4-FFF2-40B4-BE49-F238E27FC236}">
                <a16:creationId xmlns:a16="http://schemas.microsoft.com/office/drawing/2014/main" id="{018DDC1D-207C-4BE6-B884-E4E13EA69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2193770" cy="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878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162925" cy="553998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5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5C00C-6479-41F9-8AA0-9B2395634E9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282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EA182A5E-58E6-41E4-8D3E-347E169B82C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9193913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438582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449717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42528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44035320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93631263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06814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5FD0F9-D404-49FF-9660-C8DA2F6CC25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26828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45788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69645"/>
            <a:ext cx="3008313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0636230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101883"/>
            <a:ext cx="5486400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2948647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5D28A-3638-42F7-B211-A93BBBD8F0C3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4255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646331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0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2245662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8" y="354722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68272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7FADA784-EC3A-4C1C-B4C7-CA055F84D5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1353487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7040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79607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312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83995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611706"/>
          </a:xfrm>
        </p:spPr>
        <p:txBody>
          <a:bodyPr anchor="t"/>
          <a:lstStyle>
            <a:lvl1pPr algn="r">
              <a:defRPr sz="3375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125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7" name="圖片 6" descr="2018-EC-ppt-04.jpg">
            <a:extLst>
              <a:ext uri="{FF2B5EF4-FFF2-40B4-BE49-F238E27FC236}">
                <a16:creationId xmlns:a16="http://schemas.microsoft.com/office/drawing/2014/main" id="{6669D0D5-FB0E-4B45-BC66-7BDF579E8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66444" y="0"/>
            <a:ext cx="4177556" cy="3072382"/>
          </a:xfrm>
          <a:prstGeom prst="rect">
            <a:avLst/>
          </a:prstGeom>
        </p:spPr>
      </p:pic>
      <p:pic>
        <p:nvPicPr>
          <p:cNvPr id="11" name="圖片 10" descr="2018-EC-ppt-05.jpg">
            <a:extLst>
              <a:ext uri="{FF2B5EF4-FFF2-40B4-BE49-F238E27FC236}">
                <a16:creationId xmlns:a16="http://schemas.microsoft.com/office/drawing/2014/main" id="{20B0BD93-AE79-4F59-A15B-3F247167D9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249792"/>
            <a:ext cx="3779693" cy="2608209"/>
          </a:xfrm>
          <a:prstGeom prst="rect">
            <a:avLst/>
          </a:prstGeom>
        </p:spPr>
      </p:pic>
      <p:pic>
        <p:nvPicPr>
          <p:cNvPr id="12" name="圖片 11" descr="2018-EC-ppt-06.jpg">
            <a:extLst>
              <a:ext uri="{FF2B5EF4-FFF2-40B4-BE49-F238E27FC236}">
                <a16:creationId xmlns:a16="http://schemas.microsoft.com/office/drawing/2014/main" id="{018DDC1D-207C-4BE6-B884-E4E13EA69B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2193770" cy="6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0159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162925" cy="553998"/>
          </a:xfrm>
        </p:spPr>
        <p:txBody>
          <a:bodyPr/>
          <a:lstStyle>
            <a:lvl1pPr>
              <a:defRPr sz="3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5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5C00C-6479-41F9-8AA0-9B2395634E9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3935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438582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1097227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42528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1835962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54722"/>
            <a:ext cx="8229600" cy="55399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57221191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06814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5FD0F9-D404-49FF-9660-C8DA2F6CC250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691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8F5313D5-A697-4341-9FD0-E868E1DF3A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252184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20817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69645"/>
            <a:ext cx="3008313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68955474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101883"/>
            <a:ext cx="5486400" cy="265457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39951901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C5D28A-3638-42F7-B211-A93BBBD8F0C3}"/>
              </a:ext>
            </a:extLst>
          </p:cNvPr>
          <p:cNvSpPr/>
          <p:nvPr userDrawn="1"/>
        </p:nvSpPr>
        <p:spPr bwMode="auto">
          <a:xfrm>
            <a:off x="431541" y="908722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3038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646331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0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35912466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8" y="354722"/>
            <a:ext cx="8162925" cy="55399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38342686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318C05F-53FF-408B-B5F3-66258F735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8706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119F12C9-A6AD-4A52-B68A-F54D0C6983F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6ED0BB8-4A69-45BC-8548-6930204AEE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5FC8923-2A44-4A15-BB54-07B83954F899}"/>
                </a:ext>
              </a:extLst>
            </p:cNvPr>
            <p:cNvSpPr/>
            <p:nvPr userDrawn="1"/>
          </p:nvSpPr>
          <p:spPr>
            <a:xfrm>
              <a:off x="9258300" y="5724525"/>
              <a:ext cx="2743200" cy="9969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78287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21D9C93-0717-4BD1-84F6-CD48FAB8EA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0551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7181" y="3152005"/>
            <a:ext cx="7109639" cy="784830"/>
          </a:xfrm>
          <a:prstGeom prst="rect">
            <a:avLst/>
          </a:prstGeo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45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6858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984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5" y="862013"/>
            <a:ext cx="2039938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66E6C41F-50CB-4DFF-92D2-6C75997F0C2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1254545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784830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867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7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32606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6488817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7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1789166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2296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37279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52926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554516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3017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36982" y="2921172"/>
            <a:ext cx="9417964" cy="1015663"/>
          </a:xfr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60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9144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08808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11941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396494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9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97136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2A35E555-1551-4236-A972-BABCEFD9F36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63417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896357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1415772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2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4871828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9" y="200834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7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59214779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8B03930-8964-4F2B-8987-9D77E9D58696}" type="datetime1">
              <a:rPr kumimoji="0" lang="en-US" sz="1800" smtClean="0">
                <a:solidFill>
                  <a:prstClr val="black"/>
                </a:solidFill>
                <a:latin typeface="Arial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11/6/2019</a:t>
            </a:fld>
            <a:endParaRPr kumimoji="0" lang="en-US" sz="180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20266" y="6366933"/>
            <a:ext cx="2802467" cy="49106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sz="1800">
                <a:solidFill>
                  <a:prstClr val="black"/>
                </a:solidFill>
                <a:latin typeface="Arial"/>
                <a:ea typeface="+mn-ea"/>
              </a:rPr>
              <a:t>Converting your business from Good to Great.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46533" y="6366933"/>
            <a:ext cx="429683" cy="49106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409FBBB-C588-4B8D-A7FF-E25C81CC24C8}" type="slidenum">
              <a:rPr kumimoji="0" lang="en-US" sz="1800" smtClean="0">
                <a:solidFill>
                  <a:prstClr val="black"/>
                </a:solidFill>
                <a:latin typeface="Arial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US" sz="1800" dirty="0">
              <a:solidFill>
                <a:prstClr val="black"/>
              </a:solidFill>
              <a:latin typeface="Arial"/>
              <a:ea typeface="+mn-ea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611188" y="808384"/>
            <a:ext cx="7921625" cy="3608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tx2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42769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4"/>
            <a:ext cx="7798197" cy="784830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3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7020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7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56122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71929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7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9263827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229600" cy="707886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0479490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52926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47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8" descr="2014-PPT-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7938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51163" y="1873250"/>
            <a:ext cx="5962650" cy="1431925"/>
          </a:xfrm>
        </p:spPr>
        <p:txBody>
          <a:bodyPr anchor="t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97425" y="3878263"/>
            <a:ext cx="4116388" cy="13938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40574641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70602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36982" y="2921172"/>
            <a:ext cx="9417964" cy="1015663"/>
          </a:xfrm>
          <a:ln w="38100">
            <a:solidFill>
              <a:srgbClr val="0082D5"/>
            </a:solidFill>
          </a:ln>
        </p:spPr>
        <p:txBody>
          <a:bodyPr wrap="none">
            <a:spAutoFit/>
          </a:bodyPr>
          <a:lstStyle>
            <a:lvl1pPr>
              <a:defRPr lang="zh-TW" altLang="en-US" sz="6000" kern="1200" dirty="0">
                <a:solidFill>
                  <a:srgbClr val="0180CD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algn="ctr" defTabSz="914400" latinLnBrk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303710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111941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61972223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9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1983533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03483377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7" y="862013"/>
            <a:ext cx="1415772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42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27517061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9" y="200834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7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649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6627A-940C-4D2C-985B-F4B6B0C85FCB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4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>
            <a:spLocks noChangeArrowheads="1"/>
          </p:cNvSpPr>
          <p:nvPr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AD561-E35E-4542-BE82-7A50DF88F73E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91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7D57A-300A-477C-8119-E6A655F257D9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449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4D724-B4CD-4044-9DC4-F7D79A59D199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10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49AD-4CC1-41D2-9C6E-FC45B64C82F7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000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>
            <a:spLocks noChangeArrowheads="1"/>
          </p:cNvSpPr>
          <p:nvPr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92138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2F4B-292A-42C5-B65D-B1B8A7CC86CE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724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42761-A917-4156-BD9C-E50E7A5135E8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834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0A813-1F39-46F9-9779-32940FCA39D4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20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1ACDE-F21D-46C3-A0D8-ED06DFCFEDEC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967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95269-6D64-4BFE-B0E0-53B405CC40E3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69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5" y="862013"/>
            <a:ext cx="2039938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434A-1ED8-4A95-9DEC-5A412CFCB28E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5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42BC1-C175-4364-A603-105481D4F213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81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4E642-5EBF-453D-945E-2348B790AB72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6776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 descr="2014-PPT-0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51163" y="1873250"/>
            <a:ext cx="5962650" cy="1431925"/>
          </a:xfrm>
        </p:spPr>
        <p:txBody>
          <a:bodyPr anchor="t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97425" y="3878263"/>
            <a:ext cx="4116388" cy="13938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543940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2E841-37F0-4DB6-BD82-0E85A745D49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2145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F5E53-8ADF-4146-B00D-EF16C2531C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169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12F2C-3190-4DC4-BDE6-6AFC1073DC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13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B7E0-13BA-4242-AC34-278669165E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1983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>
              <a:defRPr/>
            </a:pPr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92138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350D-8122-4EFF-9948-D55FE6C5BE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477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2C7AC-E91E-4463-AC67-F8E524CB13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8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7ED18-B926-42EE-8910-571EFFA31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745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DD699-D087-4E23-A3DA-5914FEEE6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17475"/>
            <a:ext cx="8229600" cy="6001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571C2-5EE2-4F6A-9CBA-F664ABE17D55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369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6B743-C5E1-4662-B5E4-1E02A1CDCF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431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5" y="862013"/>
            <a:ext cx="2039938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30BE-3AC3-4403-B934-78B6A87E82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1329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3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797C9-B30D-46D2-899E-FD6CA868CB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8303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174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5933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99553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25505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549387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83946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>
            <a:spLocks noChangeArrowheads="1"/>
          </p:cNvSpPr>
          <p:nvPr/>
        </p:nvSpPr>
        <p:spPr bwMode="auto">
          <a:xfrm>
            <a:off x="574676" y="1354140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/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646252"/>
            <a:ext cx="8162925" cy="7078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E59E1-AD8C-4D95-8526-575905BA6C5B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1484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006479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364850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290261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65685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719513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4536A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71179" y="6573784"/>
            <a:ext cx="276859" cy="20256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7795">
              <a:lnSpc>
                <a:spcPts val="1530"/>
              </a:lnSpc>
            </a:pPr>
            <a:fld id="{81D60167-4931-47E6-BA6A-407CBD079E47}" type="slidenum">
              <a:rPr spc="-5" dirty="0">
                <a:solidFill>
                  <a:prstClr val="black"/>
                </a:solidFill>
              </a:rPr>
              <a:pPr marL="137795">
                <a:lnSpc>
                  <a:spcPts val="1530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103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8" descr="2014-PPT-0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7938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51163" y="1873250"/>
            <a:ext cx="5962650" cy="1431925"/>
          </a:xfrm>
        </p:spPr>
        <p:txBody>
          <a:bodyPr anchor="t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97425" y="3878263"/>
            <a:ext cx="4116388" cy="1393825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40565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6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 lang="zh-TW" altLang="en-US" sz="4400" kern="0" smtClean="0">
                <a:solidFill>
                  <a:srgbClr val="003399"/>
                </a:solidFill>
                <a:cs typeface="華康中黑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79F0-D5BA-48C8-A8D3-BC876975C9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42374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6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</p:spPr>
        <p:txBody>
          <a:bodyPr/>
          <a:lstStyle>
            <a:lvl1pPr>
              <a:defRPr lang="zh-TW" altLang="en-US" sz="4400" kern="0" smtClean="0">
                <a:solidFill>
                  <a:srgbClr val="003399"/>
                </a:solidFill>
                <a:cs typeface="華康中黑體" pitchFamily="49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</p:spPr>
        <p:txBody>
          <a:bodyPr/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71179" y="6573784"/>
            <a:ext cx="276859" cy="20256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FC79F0-D5BA-48C8-A8D3-BC876975C9CA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841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2"/>
          <p:cNvSpPr>
            <a:spLocks noChangeArrowheads="1"/>
          </p:cNvSpPr>
          <p:nvPr/>
        </p:nvSpPr>
        <p:spPr bwMode="auto">
          <a:xfrm>
            <a:off x="574676" y="1354140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/>
        </p:spPr>
        <p:txBody>
          <a:bodyPr wrap="none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華康細黑體" panose="020B0309000000000000" pitchFamily="49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35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646252"/>
            <a:ext cx="8162925" cy="7078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/>
          </p:nvPr>
        </p:nvSpPr>
        <p:spPr>
          <a:xfrm>
            <a:off x="163558" y="200766"/>
            <a:ext cx="5210109" cy="337855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DD994-CF0C-4501-8C2A-3A960380CF3E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7836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950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76B59892-3417-4067-ABC9-8963AAF2AD4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1806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2E354E-BDFC-4CF3-893D-3133172B45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3825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44CCDDF-5D75-4716-8FA7-75D9E1172A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6452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162925" cy="60016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8C8A4C9-1E67-470B-B76A-E9F9F4E37A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9278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3A993B24-8B59-40F0-A3BC-93B6F6334B8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7539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1111935"/>
            <a:ext cx="3008313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F8F894AB-4F98-40DD-A565-97F6748DD6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9259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5044173"/>
            <a:ext cx="5486400" cy="32316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1BE2205-DABA-4B60-B96F-43C28DC41D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97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8F42A2E-BDD2-43D6-8D92-821578C184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30436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6" y="862013"/>
            <a:ext cx="692497" cy="51736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862013"/>
            <a:ext cx="5970587" cy="51736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F17078F-5209-4D54-B581-4BFEABD7E5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75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92363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1666" y="2763154"/>
            <a:ext cx="8309968" cy="877163"/>
          </a:xfrm>
          <a:noFill/>
          <a:ln>
            <a:noFill/>
          </a:ln>
          <a:extLst/>
        </p:spPr>
        <p:txBody>
          <a:bodyPr wrap="none" lIns="0" tIns="0" rIns="0" anchor="ctr"/>
          <a:lstStyle>
            <a:lvl1pPr algn="ctr">
              <a:defRPr kumimoji="0" lang="zh-TW" altLang="en-US" sz="5400" b="1" kern="120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180374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507" y="308556"/>
            <a:ext cx="8162925" cy="600164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prstClr val="black"/>
                </a:solidFill>
                <a:latin typeface="Arial" panose="020B0604020202020204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C2311B8C-E7DE-40DC-B009-2B1BEAA63D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4727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8-EC-ppt-04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zh-TW" altLang="en-US" sz="4500" b="1">
                <a:solidFill>
                  <a:srgbClr val="505050"/>
                </a:solidFill>
                <a:latin typeface="+mj-ea"/>
              </a:defRPr>
            </a:lvl1pPr>
          </a:lstStyle>
          <a:p>
            <a:pPr lvl="0" algn="r"/>
            <a:r>
              <a:rPr lang="zh-TW" altLang="en-US"/>
              <a:t>按一下以編輯母片標題樣式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TW" altLang="en-US" sz="1500" dirty="0">
                <a:solidFill>
                  <a:srgbClr val="009FE8"/>
                </a:solidFill>
                <a:latin typeface="+mj-ea"/>
                <a:ea typeface="+mj-ea"/>
              </a:defRPr>
            </a:lvl1pPr>
          </a:lstStyle>
          <a:p>
            <a:pPr marL="0" lvl="0" indent="0" algn="r">
              <a:buNone/>
            </a:pPr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5956275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503675"/>
            <a:ext cx="8162925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微軟正黑體 (標題)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3" y="1486337"/>
            <a:ext cx="8110537" cy="41910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F84FB-3D23-4C58-9A8F-8C662D2AD6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5166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F59E-F0D7-440C-A86D-C705F8C423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7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3" y="1844675"/>
            <a:ext cx="3978275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FC334-12A9-4BB8-8C0B-7F627C0377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4752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C8A52-389E-4FD3-8D8D-611C666073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5363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07ED-CA7B-416C-9C3A-486F0EBA328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5" name="流程圖: 程序 6"/>
          <p:cNvSpPr>
            <a:spLocks noChangeArrowheads="1"/>
          </p:cNvSpPr>
          <p:nvPr userDrawn="1"/>
        </p:nvSpPr>
        <p:spPr bwMode="auto">
          <a:xfrm>
            <a:off x="574675" y="1354138"/>
            <a:ext cx="8162925" cy="46037"/>
          </a:xfrm>
          <a:prstGeom prst="flowChartProcess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141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1287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91614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0EF74-03DD-4A63-8B5B-14456E09B2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7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4F13E-DDF5-4DC4-B02A-CA1064014B2B}" type="slidenum">
              <a:rPr lang="zh-TW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560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1C08D-52B9-44E2-8DC0-D1DD9C5C4B0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0948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95313" y="1844675"/>
            <a:ext cx="8110537" cy="419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DC6F-9183-416F-95D0-41D6F25034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341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9725" y="862013"/>
            <a:ext cx="2039938" cy="5173662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8" y="862013"/>
            <a:ext cx="5970587" cy="51736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D98D-E991-45D8-8F72-9C95BDF13C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24796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6738" y="862013"/>
            <a:ext cx="8162925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95313" y="1844675"/>
            <a:ext cx="3978275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05650" y="6354763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548C0-336A-4206-AADE-B841BA13E9B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4408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856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87624" y="3284983"/>
            <a:ext cx="7798197" cy="835667"/>
          </a:xfrm>
        </p:spPr>
        <p:txBody>
          <a:bodyPr anchor="t"/>
          <a:lstStyle>
            <a:lvl1pPr algn="r">
              <a:defRPr sz="4500">
                <a:solidFill>
                  <a:srgbClr val="50505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860032" y="4221088"/>
            <a:ext cx="4116388" cy="864096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500">
                <a:solidFill>
                  <a:srgbClr val="009FE8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pic>
        <p:nvPicPr>
          <p:cNvPr id="8" name="圖片 7" descr="2018-EC-ppt-04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5424" y="0"/>
            <a:ext cx="4608576" cy="2542032"/>
          </a:xfrm>
          <a:prstGeom prst="rect">
            <a:avLst/>
          </a:prstGeom>
        </p:spPr>
      </p:pic>
      <p:pic>
        <p:nvPicPr>
          <p:cNvPr id="9" name="圖片 8" descr="2018-EC-ppt-0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0016"/>
            <a:ext cx="4169664" cy="2157984"/>
          </a:xfrm>
          <a:prstGeom prst="rect">
            <a:avLst/>
          </a:prstGeom>
        </p:spPr>
      </p:pic>
      <p:pic>
        <p:nvPicPr>
          <p:cNvPr id="10" name="圖片 9" descr="2018-EC-ppt-06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2011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010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00834"/>
            <a:ext cx="8162925" cy="707886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1910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9321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8-EC ppt-0104-2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55399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81765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62925" cy="7078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95314" y="1844675"/>
            <a:ext cx="3978275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5988" y="1844675"/>
            <a:ext cx="3979862" cy="4191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84143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236548"/>
            <a:ext cx="8229600" cy="67217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370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5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5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image" Target="../media/image5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17" Type="http://schemas.openxmlformats.org/officeDocument/2006/relationships/theme" Target="../theme/theme14.xml"/><Relationship Id="rId2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98.xml"/><Relationship Id="rId18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188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192.xml"/><Relationship Id="rId12" Type="http://schemas.openxmlformats.org/officeDocument/2006/relationships/slideLayout" Target="../slideLayouts/slideLayout197.xml"/><Relationship Id="rId17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187.xml"/><Relationship Id="rId16" Type="http://schemas.openxmlformats.org/officeDocument/2006/relationships/slideLayout" Target="../slideLayouts/slideLayout201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86.xml"/><Relationship Id="rId6" Type="http://schemas.openxmlformats.org/officeDocument/2006/relationships/slideLayout" Target="../slideLayouts/slideLayout191.xml"/><Relationship Id="rId11" Type="http://schemas.openxmlformats.org/officeDocument/2006/relationships/slideLayout" Target="../slideLayouts/slideLayout196.xml"/><Relationship Id="rId5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195.xml"/><Relationship Id="rId19" Type="http://schemas.openxmlformats.org/officeDocument/2006/relationships/theme" Target="../theme/theme15.xml"/><Relationship Id="rId4" Type="http://schemas.openxmlformats.org/officeDocument/2006/relationships/slideLayout" Target="../slideLayouts/slideLayout189.xml"/><Relationship Id="rId9" Type="http://schemas.openxmlformats.org/officeDocument/2006/relationships/slideLayout" Target="../slideLayouts/slideLayout194.xml"/><Relationship Id="rId14" Type="http://schemas.openxmlformats.org/officeDocument/2006/relationships/slideLayout" Target="../slideLayouts/slideLayout19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1.xml"/><Relationship Id="rId13" Type="http://schemas.openxmlformats.org/officeDocument/2006/relationships/slideLayout" Target="../slideLayouts/slideLayout216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10.xml"/><Relationship Id="rId12" Type="http://schemas.openxmlformats.org/officeDocument/2006/relationships/slideLayout" Target="../slideLayouts/slideLayout215.xml"/><Relationship Id="rId17" Type="http://schemas.openxmlformats.org/officeDocument/2006/relationships/theme" Target="../theme/theme16.xml"/><Relationship Id="rId2" Type="http://schemas.openxmlformats.org/officeDocument/2006/relationships/slideLayout" Target="../slideLayouts/slideLayout205.xml"/><Relationship Id="rId16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04.xml"/><Relationship Id="rId6" Type="http://schemas.openxmlformats.org/officeDocument/2006/relationships/slideLayout" Target="../slideLayouts/slideLayout209.xml"/><Relationship Id="rId11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08.xml"/><Relationship Id="rId1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3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07.xml"/><Relationship Id="rId9" Type="http://schemas.openxmlformats.org/officeDocument/2006/relationships/slideLayout" Target="../slideLayouts/slideLayout212.xml"/><Relationship Id="rId14" Type="http://schemas.openxmlformats.org/officeDocument/2006/relationships/slideLayout" Target="../slideLayouts/slideLayout217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32.xml"/><Relationship Id="rId1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22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31.xml"/><Relationship Id="rId1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21.xml"/><Relationship Id="rId16" Type="http://schemas.openxmlformats.org/officeDocument/2006/relationships/slideLayout" Target="../slideLayouts/slideLayout235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224.xml"/><Relationship Id="rId1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29.xml"/><Relationship Id="rId19" Type="http://schemas.openxmlformats.org/officeDocument/2006/relationships/theme" Target="../theme/theme17.xml"/><Relationship Id="rId4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8.xml"/><Relationship Id="rId14" Type="http://schemas.openxmlformats.org/officeDocument/2006/relationships/slideLayout" Target="../slideLayouts/slideLayout23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13" Type="http://schemas.openxmlformats.org/officeDocument/2006/relationships/slideLayout" Target="../slideLayouts/slideLayout250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12" Type="http://schemas.openxmlformats.org/officeDocument/2006/relationships/slideLayout" Target="../slideLayouts/slideLayout249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slideLayout" Target="../slideLayouts/slideLayout248.xml"/><Relationship Id="rId5" Type="http://schemas.openxmlformats.org/officeDocument/2006/relationships/slideLayout" Target="../slideLayouts/slideLayout242.xml"/><Relationship Id="rId15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47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Relationship Id="rId14" Type="http://schemas.openxmlformats.org/officeDocument/2006/relationships/slideLayout" Target="../slideLayouts/slideLayout25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theme" Target="../theme/theme19.xml"/><Relationship Id="rId2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63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7.xml"/><Relationship Id="rId13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6.xml"/><Relationship Id="rId12" Type="http://schemas.openxmlformats.org/officeDocument/2006/relationships/slideLayout" Target="../slideLayouts/slideLayout281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271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70.xml"/><Relationship Id="rId6" Type="http://schemas.openxmlformats.org/officeDocument/2006/relationships/slideLayout" Target="../slideLayouts/slideLayout275.xml"/><Relationship Id="rId11" Type="http://schemas.openxmlformats.org/officeDocument/2006/relationships/slideLayout" Target="../slideLayouts/slideLayout280.xml"/><Relationship Id="rId5" Type="http://schemas.openxmlformats.org/officeDocument/2006/relationships/slideLayout" Target="../slideLayouts/slideLayout274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279.xml"/><Relationship Id="rId4" Type="http://schemas.openxmlformats.org/officeDocument/2006/relationships/slideLayout" Target="../slideLayouts/slideLayout273.xml"/><Relationship Id="rId9" Type="http://schemas.openxmlformats.org/officeDocument/2006/relationships/slideLayout" Target="../slideLayouts/slideLayout278.xml"/><Relationship Id="rId14" Type="http://schemas.openxmlformats.org/officeDocument/2006/relationships/slideLayout" Target="../slideLayouts/slideLayout28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1.xml"/><Relationship Id="rId13" Type="http://schemas.openxmlformats.org/officeDocument/2006/relationships/slideLayout" Target="../slideLayouts/slideLayout296.xml"/><Relationship Id="rId3" Type="http://schemas.openxmlformats.org/officeDocument/2006/relationships/slideLayout" Target="../slideLayouts/slideLayout286.xml"/><Relationship Id="rId7" Type="http://schemas.openxmlformats.org/officeDocument/2006/relationships/slideLayout" Target="../slideLayouts/slideLayout290.xml"/><Relationship Id="rId12" Type="http://schemas.openxmlformats.org/officeDocument/2006/relationships/slideLayout" Target="../slideLayouts/slideLayout295.xml"/><Relationship Id="rId2" Type="http://schemas.openxmlformats.org/officeDocument/2006/relationships/slideLayout" Target="../slideLayouts/slideLayout285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88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293.xml"/><Relationship Id="rId4" Type="http://schemas.openxmlformats.org/officeDocument/2006/relationships/slideLayout" Target="../slideLayouts/slideLayout287.xml"/><Relationship Id="rId9" Type="http://schemas.openxmlformats.org/officeDocument/2006/relationships/slideLayout" Target="../slideLayouts/slideLayout292.xml"/><Relationship Id="rId14" Type="http://schemas.openxmlformats.org/officeDocument/2006/relationships/theme" Target="../theme/theme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5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82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96.xml"/><Relationship Id="rId16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4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slideLayout" Target="../slideLayouts/slideLayout1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 descr="2014-PPT-02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9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1023940"/>
            <a:ext cx="8162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50">
                <a:latin typeface="Verdana" pitchFamily="34" charset="0"/>
                <a:ea typeface="+mn-ea"/>
              </a:defRPr>
            </a:lvl1pPr>
          </a:lstStyle>
          <a:p>
            <a:pPr eaLnBrk="1" hangingPunct="1"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5650" y="63547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50"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218C9383-D503-430E-AEFB-B0AAB9780F86}" type="slidenum">
              <a:rPr lang="zh-TW" altLang="en-US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5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0" r:id="rId1"/>
    <p:sldLayoutId id="2147485151" r:id="rId2"/>
    <p:sldLayoutId id="2147485152" r:id="rId3"/>
    <p:sldLayoutId id="2147485153" r:id="rId4"/>
    <p:sldLayoutId id="2147485154" r:id="rId5"/>
    <p:sldLayoutId id="2147485155" r:id="rId6"/>
    <p:sldLayoutId id="2147485156" r:id="rId7"/>
    <p:sldLayoutId id="2147485157" r:id="rId8"/>
    <p:sldLayoutId id="2147485158" r:id="rId9"/>
    <p:sldLayoutId id="2147485159" r:id="rId10"/>
    <p:sldLayoutId id="2147485160" r:id="rId11"/>
    <p:sldLayoutId id="2147485161" r:id="rId12"/>
    <p:sldLayoutId id="2147485162" r:id="rId13"/>
    <p:sldLayoutId id="2147485163" r:id="rId14"/>
    <p:sldLayoutId id="2147485164" r:id="rId15"/>
    <p:sldLayoutId id="2147485165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kumimoji="1" sz="15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4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 baseline="-25000" dirty="0">
              <a:solidFill>
                <a:prstClr val="black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05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15" r:id="rId1"/>
    <p:sldLayoutId id="2147485416" r:id="rId2"/>
    <p:sldLayoutId id="2147485417" r:id="rId3"/>
    <p:sldLayoutId id="2147485418" r:id="rId4"/>
    <p:sldLayoutId id="2147485419" r:id="rId5"/>
    <p:sldLayoutId id="2147485420" r:id="rId6"/>
    <p:sldLayoutId id="2147485421" r:id="rId7"/>
    <p:sldLayoutId id="2147485422" r:id="rId8"/>
    <p:sldLayoutId id="2147485423" r:id="rId9"/>
    <p:sldLayoutId id="2147485424" r:id="rId10"/>
    <p:sldLayoutId id="2147485425" r:id="rId11"/>
    <p:sldLayoutId id="214748542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4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599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429" r:id="rId2"/>
    <p:sldLayoutId id="2147485430" r:id="rId3"/>
    <p:sldLayoutId id="2147485431" r:id="rId4"/>
    <p:sldLayoutId id="2147485432" r:id="rId5"/>
    <p:sldLayoutId id="2147485433" r:id="rId6"/>
    <p:sldLayoutId id="2147485434" r:id="rId7"/>
    <p:sldLayoutId id="2147485435" r:id="rId8"/>
    <p:sldLayoutId id="2147485436" r:id="rId9"/>
    <p:sldLayoutId id="2147485437" r:id="rId10"/>
    <p:sldLayoutId id="2147485438" r:id="rId11"/>
    <p:sldLayoutId id="214748543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7" descr="EcRetail-ppt-05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71F989-5CA6-4A07-A372-508D1E8F8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43E02DA-784C-46FE-A4EF-CA85B7A88D47}" type="datetimeFigureOut">
              <a:rPr lang="zh-TW" altLang="en-US"/>
              <a:pPr>
                <a:defRPr/>
              </a:pPr>
              <a:t>2019/11/6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11C72D-B234-4900-B75F-7057796C7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775088-6AB0-4859-B220-687D91F4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1F3FC8-BE1C-453B-8007-70575BD313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41" r:id="rId1"/>
    <p:sldLayoutId id="2147485442" r:id="rId2"/>
    <p:sldLayoutId id="2147485443" r:id="rId3"/>
    <p:sldLayoutId id="2147485444" r:id="rId4"/>
    <p:sldLayoutId id="2147485445" r:id="rId5"/>
    <p:sldLayoutId id="2147485446" r:id="rId6"/>
    <p:sldLayoutId id="2147485447" r:id="rId7"/>
    <p:sldLayoutId id="2147485448" r:id="rId8"/>
    <p:sldLayoutId id="2147485449" r:id="rId9"/>
    <p:sldLayoutId id="2147485450" r:id="rId10"/>
    <p:sldLayoutId id="21474854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3C7F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3C7F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4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5157192"/>
            <a:ext cx="3358750" cy="1700807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578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3" r:id="rId1"/>
    <p:sldLayoutId id="2147485454" r:id="rId2"/>
    <p:sldLayoutId id="2147485455" r:id="rId3"/>
    <p:sldLayoutId id="2147485456" r:id="rId4"/>
    <p:sldLayoutId id="2147485457" r:id="rId5"/>
    <p:sldLayoutId id="2147485458" r:id="rId6"/>
    <p:sldLayoutId id="2147485459" r:id="rId7"/>
    <p:sldLayoutId id="2147485460" r:id="rId8"/>
    <p:sldLayoutId id="2147485461" r:id="rId9"/>
    <p:sldLayoutId id="2147485462" r:id="rId10"/>
    <p:sldLayoutId id="2147485463" r:id="rId11"/>
    <p:sldLayoutId id="21474854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BE54D12-F9F7-4441-BC13-E1B152348318}"/>
              </a:ext>
            </a:extLst>
          </p:cNvPr>
          <p:cNvSpPr/>
          <p:nvPr userDrawn="1"/>
        </p:nvSpPr>
        <p:spPr bwMode="auto">
          <a:xfrm>
            <a:off x="5625294" y="1"/>
            <a:ext cx="3518706" cy="259119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78F61-5DC8-4A6A-A444-CFCF9D7007E2}"/>
              </a:ext>
            </a:extLst>
          </p:cNvPr>
          <p:cNvSpPr/>
          <p:nvPr userDrawn="1"/>
        </p:nvSpPr>
        <p:spPr bwMode="auto">
          <a:xfrm>
            <a:off x="4801" y="4695727"/>
            <a:ext cx="3191348" cy="2154717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54722"/>
            <a:ext cx="8162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2902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66" r:id="rId1"/>
    <p:sldLayoutId id="2147485467" r:id="rId2"/>
    <p:sldLayoutId id="2147485468" r:id="rId3"/>
    <p:sldLayoutId id="2147485469" r:id="rId4"/>
    <p:sldLayoutId id="2147485470" r:id="rId5"/>
    <p:sldLayoutId id="2147485471" r:id="rId6"/>
    <p:sldLayoutId id="2147485472" r:id="rId7"/>
    <p:sldLayoutId id="2147485473" r:id="rId8"/>
    <p:sldLayoutId id="2147485474" r:id="rId9"/>
    <p:sldLayoutId id="2147485475" r:id="rId10"/>
    <p:sldLayoutId id="2147485476" r:id="rId11"/>
    <p:sldLayoutId id="2147485477" r:id="rId12"/>
    <p:sldLayoutId id="2147485478" r:id="rId13"/>
    <p:sldLayoutId id="2147485479" r:id="rId14"/>
    <p:sldLayoutId id="2147485480" r:id="rId15"/>
    <p:sldLayoutId id="2147485481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j-ea"/>
          <a:ea typeface="+mj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50">
          <a:solidFill>
            <a:schemeClr val="tx1"/>
          </a:solidFill>
          <a:latin typeface="+mj-ea"/>
          <a:ea typeface="+mj-ea"/>
          <a:cs typeface="+mn-cs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22175"/>
            <a:ext cx="816292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矩形 8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20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" y="4725144"/>
            <a:ext cx="4211960" cy="2132856"/>
          </a:xfrm>
          <a:prstGeom prst="rect">
            <a:avLst/>
          </a:prstGeom>
          <a:blipFill dpi="0" rotWithShape="1">
            <a:blip r:embed="rId21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10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3" r:id="rId1"/>
    <p:sldLayoutId id="2147485484" r:id="rId2"/>
    <p:sldLayoutId id="2147485485" r:id="rId3"/>
    <p:sldLayoutId id="2147485486" r:id="rId4"/>
    <p:sldLayoutId id="2147485487" r:id="rId5"/>
    <p:sldLayoutId id="2147485488" r:id="rId6"/>
    <p:sldLayoutId id="2147485489" r:id="rId7"/>
    <p:sldLayoutId id="2147485490" r:id="rId8"/>
    <p:sldLayoutId id="2147485491" r:id="rId9"/>
    <p:sldLayoutId id="2147485492" r:id="rId10"/>
    <p:sldLayoutId id="2147485493" r:id="rId11"/>
    <p:sldLayoutId id="2147485494" r:id="rId12"/>
    <p:sldLayoutId id="2147485495" r:id="rId13"/>
    <p:sldLayoutId id="2147485496" r:id="rId14"/>
    <p:sldLayoutId id="2147485497" r:id="rId15"/>
    <p:sldLayoutId id="2147485498" r:id="rId16"/>
    <p:sldLayoutId id="2147485499" r:id="rId17"/>
    <p:sldLayoutId id="2147485500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BE54D12-F9F7-4441-BC13-E1B152348318}"/>
              </a:ext>
            </a:extLst>
          </p:cNvPr>
          <p:cNvSpPr/>
          <p:nvPr userDrawn="1"/>
        </p:nvSpPr>
        <p:spPr bwMode="auto">
          <a:xfrm>
            <a:off x="5625294" y="1"/>
            <a:ext cx="3518706" cy="259119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78F61-5DC8-4A6A-A444-CFCF9D7007E2}"/>
              </a:ext>
            </a:extLst>
          </p:cNvPr>
          <p:cNvSpPr/>
          <p:nvPr userDrawn="1"/>
        </p:nvSpPr>
        <p:spPr bwMode="auto">
          <a:xfrm>
            <a:off x="4801" y="4695727"/>
            <a:ext cx="3191348" cy="2154717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54722"/>
            <a:ext cx="8162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446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2" r:id="rId1"/>
    <p:sldLayoutId id="2147485503" r:id="rId2"/>
    <p:sldLayoutId id="2147485504" r:id="rId3"/>
    <p:sldLayoutId id="2147485505" r:id="rId4"/>
    <p:sldLayoutId id="2147485506" r:id="rId5"/>
    <p:sldLayoutId id="2147485507" r:id="rId6"/>
    <p:sldLayoutId id="2147485508" r:id="rId7"/>
    <p:sldLayoutId id="2147485509" r:id="rId8"/>
    <p:sldLayoutId id="2147485510" r:id="rId9"/>
    <p:sldLayoutId id="2147485511" r:id="rId10"/>
    <p:sldLayoutId id="2147485512" r:id="rId11"/>
    <p:sldLayoutId id="2147485513" r:id="rId12"/>
    <p:sldLayoutId id="2147485514" r:id="rId13"/>
    <p:sldLayoutId id="2147485515" r:id="rId14"/>
    <p:sldLayoutId id="2147485516" r:id="rId15"/>
    <p:sldLayoutId id="2147485517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j-ea"/>
          <a:ea typeface="+mj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50">
          <a:solidFill>
            <a:schemeClr val="tx1"/>
          </a:solidFill>
          <a:latin typeface="+mj-ea"/>
          <a:ea typeface="+mj-ea"/>
          <a:cs typeface="+mn-cs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22175"/>
            <a:ext cx="816292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矩形 8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20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1" y="4725144"/>
            <a:ext cx="4211960" cy="2132856"/>
          </a:xfrm>
          <a:prstGeom prst="rect">
            <a:avLst/>
          </a:prstGeom>
          <a:blipFill dpi="0" rotWithShape="1">
            <a:blip r:embed="rId21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66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  <p:sldLayoutId id="2147485521" r:id="rId3"/>
    <p:sldLayoutId id="2147485522" r:id="rId4"/>
    <p:sldLayoutId id="2147485523" r:id="rId5"/>
    <p:sldLayoutId id="2147485524" r:id="rId6"/>
    <p:sldLayoutId id="2147485525" r:id="rId7"/>
    <p:sldLayoutId id="2147485526" r:id="rId8"/>
    <p:sldLayoutId id="2147485527" r:id="rId9"/>
    <p:sldLayoutId id="2147485528" r:id="rId10"/>
    <p:sldLayoutId id="2147485529" r:id="rId11"/>
    <p:sldLayoutId id="2147485530" r:id="rId12"/>
    <p:sldLayoutId id="2147485531" r:id="rId13"/>
    <p:sldLayoutId id="2147485532" r:id="rId14"/>
    <p:sldLayoutId id="2147485533" r:id="rId15"/>
    <p:sldLayoutId id="2147485534" r:id="rId16"/>
    <p:sldLayoutId id="2147485535" r:id="rId17"/>
    <p:sldLayoutId id="214748553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BE54D12-F9F7-4441-BC13-E1B152348318}"/>
              </a:ext>
            </a:extLst>
          </p:cNvPr>
          <p:cNvSpPr/>
          <p:nvPr userDrawn="1"/>
        </p:nvSpPr>
        <p:spPr bwMode="auto">
          <a:xfrm>
            <a:off x="5625294" y="1"/>
            <a:ext cx="3518706" cy="259119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78F61-5DC8-4A6A-A444-CFCF9D7007E2}"/>
              </a:ext>
            </a:extLst>
          </p:cNvPr>
          <p:cNvSpPr/>
          <p:nvPr userDrawn="1"/>
        </p:nvSpPr>
        <p:spPr bwMode="auto">
          <a:xfrm>
            <a:off x="4801" y="4695727"/>
            <a:ext cx="3191348" cy="2154717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54722"/>
            <a:ext cx="8162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620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39" r:id="rId2"/>
    <p:sldLayoutId id="2147485540" r:id="rId3"/>
    <p:sldLayoutId id="2147485541" r:id="rId4"/>
    <p:sldLayoutId id="2147485542" r:id="rId5"/>
    <p:sldLayoutId id="2147485543" r:id="rId6"/>
    <p:sldLayoutId id="2147485544" r:id="rId7"/>
    <p:sldLayoutId id="2147485545" r:id="rId8"/>
    <p:sldLayoutId id="2147485546" r:id="rId9"/>
    <p:sldLayoutId id="2147485547" r:id="rId10"/>
    <p:sldLayoutId id="2147485548" r:id="rId11"/>
    <p:sldLayoutId id="2147485549" r:id="rId12"/>
    <p:sldLayoutId id="2147485550" r:id="rId13"/>
    <p:sldLayoutId id="2147485551" r:id="rId14"/>
    <p:sldLayoutId id="2147485552" r:id="rId15"/>
    <p:sldLayoutId id="2147485553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j-ea"/>
          <a:ea typeface="+mj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50">
          <a:solidFill>
            <a:schemeClr val="tx1"/>
          </a:solidFill>
          <a:latin typeface="+mj-ea"/>
          <a:ea typeface="+mj-ea"/>
          <a:cs typeface="+mn-cs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BE54D12-F9F7-4441-BC13-E1B152348318}"/>
              </a:ext>
            </a:extLst>
          </p:cNvPr>
          <p:cNvSpPr/>
          <p:nvPr userDrawn="1"/>
        </p:nvSpPr>
        <p:spPr bwMode="auto">
          <a:xfrm>
            <a:off x="5625294" y="1"/>
            <a:ext cx="3518706" cy="259119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678F61-5DC8-4A6A-A444-CFCF9D7007E2}"/>
              </a:ext>
            </a:extLst>
          </p:cNvPr>
          <p:cNvSpPr/>
          <p:nvPr userDrawn="1"/>
        </p:nvSpPr>
        <p:spPr bwMode="auto">
          <a:xfrm>
            <a:off x="4801" y="4695727"/>
            <a:ext cx="3191348" cy="2154717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prstClr val="black"/>
              </a:solidFill>
            </a:endParaRPr>
          </a:p>
        </p:txBody>
      </p:sp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54722"/>
            <a:ext cx="81629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4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7244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55" r:id="rId1"/>
    <p:sldLayoutId id="2147485556" r:id="rId2"/>
    <p:sldLayoutId id="2147485557" r:id="rId3"/>
    <p:sldLayoutId id="2147485558" r:id="rId4"/>
    <p:sldLayoutId id="2147485559" r:id="rId5"/>
    <p:sldLayoutId id="2147485560" r:id="rId6"/>
    <p:sldLayoutId id="2147485561" r:id="rId7"/>
    <p:sldLayoutId id="2147485562" r:id="rId8"/>
    <p:sldLayoutId id="2147485563" r:id="rId9"/>
    <p:sldLayoutId id="2147485564" r:id="rId10"/>
    <p:sldLayoutId id="2147485565" r:id="rId11"/>
    <p:sldLayoutId id="2147485566" r:id="rId12"/>
    <p:sldLayoutId id="2147485567" r:id="rId13"/>
    <p:sldLayoutId id="2147485568" r:id="rId14"/>
    <p:sldLayoutId id="2147485569" r:id="rId15"/>
    <p:sldLayoutId id="2147485570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125">
          <a:solidFill>
            <a:schemeClr val="tx1"/>
          </a:solidFill>
          <a:latin typeface="+mj-ea"/>
          <a:ea typeface="+mj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900">
          <a:solidFill>
            <a:schemeClr val="tx1"/>
          </a:solidFill>
          <a:latin typeface="+mj-ea"/>
          <a:ea typeface="+mj-ea"/>
          <a:cs typeface="+mn-cs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50">
          <a:solidFill>
            <a:schemeClr val="tx1"/>
          </a:solidFill>
          <a:latin typeface="+mj-ea"/>
          <a:ea typeface="+mj-ea"/>
          <a:cs typeface="+mn-cs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788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7" descr="2014-PPT-0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862013"/>
            <a:ext cx="8162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prstClr val="black"/>
                </a:solidFill>
                <a:latin typeface="Verdana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5650" y="63547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fld id="{C5FFAB9B-9086-4388-99C1-3A0B0C620323}" type="slidenum">
              <a:rPr lang="en-US" altLang="zh-TW">
                <a:ea typeface="新細明體" charset="-120"/>
              </a:rPr>
              <a:pPr/>
              <a:t>‹#›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07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11" r:id="rId1"/>
    <p:sldLayoutId id="2147485212" r:id="rId2"/>
    <p:sldLayoutId id="2147485213" r:id="rId3"/>
    <p:sldLayoutId id="2147485214" r:id="rId4"/>
    <p:sldLayoutId id="2147485215" r:id="rId5"/>
    <p:sldLayoutId id="2147485216" r:id="rId6"/>
    <p:sldLayoutId id="2147485217" r:id="rId7"/>
    <p:sldLayoutId id="2147485218" r:id="rId8"/>
    <p:sldLayoutId id="2147485219" r:id="rId9"/>
    <p:sldLayoutId id="2147485220" r:id="rId10"/>
    <p:sldLayoutId id="2147485221" r:id="rId11"/>
    <p:sldLayoutId id="214748522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6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6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" y="4725144"/>
            <a:ext cx="4211960" cy="2132856"/>
          </a:xfrm>
          <a:prstGeom prst="rect">
            <a:avLst/>
          </a:prstGeom>
          <a:blipFill dpi="0" rotWithShape="1">
            <a:blip r:embed="rId17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2" y="908723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72" r:id="rId1"/>
    <p:sldLayoutId id="2147485573" r:id="rId2"/>
    <p:sldLayoutId id="2147485574" r:id="rId3"/>
    <p:sldLayoutId id="2147485575" r:id="rId4"/>
    <p:sldLayoutId id="2147485576" r:id="rId5"/>
    <p:sldLayoutId id="2147485577" r:id="rId6"/>
    <p:sldLayoutId id="2147485578" r:id="rId7"/>
    <p:sldLayoutId id="2147485579" r:id="rId8"/>
    <p:sldLayoutId id="2147485580" r:id="rId9"/>
    <p:sldLayoutId id="2147485581" r:id="rId10"/>
    <p:sldLayoutId id="2147485582" r:id="rId11"/>
    <p:sldLayoutId id="2147485583" r:id="rId12"/>
    <p:sldLayoutId id="2147485584" r:id="rId13"/>
    <p:sldLayoutId id="2147485585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6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" y="4725144"/>
            <a:ext cx="4211960" cy="2132856"/>
          </a:xfrm>
          <a:prstGeom prst="rect">
            <a:avLst/>
          </a:prstGeom>
          <a:blipFill dpi="0" rotWithShape="1">
            <a:blip r:embed="rId16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2" y="908723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0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87" r:id="rId1"/>
    <p:sldLayoutId id="2147485588" r:id="rId2"/>
    <p:sldLayoutId id="2147485589" r:id="rId3"/>
    <p:sldLayoutId id="2147485590" r:id="rId4"/>
    <p:sldLayoutId id="2147485591" r:id="rId5"/>
    <p:sldLayoutId id="2147485592" r:id="rId6"/>
    <p:sldLayoutId id="2147485593" r:id="rId7"/>
    <p:sldLayoutId id="2147485594" r:id="rId8"/>
    <p:sldLayoutId id="2147485595" r:id="rId9"/>
    <p:sldLayoutId id="2147485596" r:id="rId10"/>
    <p:sldLayoutId id="2147485597" r:id="rId11"/>
    <p:sldLayoutId id="2147485598" r:id="rId12"/>
    <p:sldLayoutId id="2147485599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7" descr="2014-PPT-0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>
              <a:solidFill>
                <a:prstClr val="black"/>
              </a:solidFill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5650" y="63547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B80A1C80-D789-4544-A37A-12683B301B2D}" type="slidenum">
              <a:rPr lang="en-US" altLang="zh-TW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0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7" r:id="rId1"/>
    <p:sldLayoutId id="2147485278" r:id="rId2"/>
    <p:sldLayoutId id="2147485279" r:id="rId3"/>
    <p:sldLayoutId id="2147485280" r:id="rId4"/>
    <p:sldLayoutId id="2147485281" r:id="rId5"/>
    <p:sldLayoutId id="2147485282" r:id="rId6"/>
    <p:sldLayoutId id="2147485283" r:id="rId7"/>
    <p:sldLayoutId id="2147485284" r:id="rId8"/>
    <p:sldLayoutId id="2147485285" r:id="rId9"/>
    <p:sldLayoutId id="2147485286" r:id="rId10"/>
    <p:sldLayoutId id="2147485287" r:id="rId11"/>
    <p:sldLayoutId id="21474852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圖片 7" descr="2014-PPT-0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566738" y="862013"/>
            <a:ext cx="81629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prstClr val="black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zh-TW" altLang="en-US">
              <a:ea typeface="華康細黑體" panose="020B0309000000000000" pitchFamily="49" charset="-120"/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5650" y="63547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prstClr val="black"/>
                </a:solidFill>
              </a:defRPr>
            </a:lvl1pPr>
          </a:lstStyle>
          <a:p>
            <a:pPr>
              <a:defRPr/>
            </a:pPr>
            <a:fld id="{492F23D7-CBA3-4672-93F8-50C14B4C2718}" type="slidenum">
              <a:rPr lang="zh-TW" altLang="en-US">
                <a:ea typeface="華康細黑體" panose="020B0309000000000000" pitchFamily="49" charset="-120"/>
              </a:rPr>
              <a:pPr>
                <a:defRPr/>
              </a:pPr>
              <a:t>‹#›</a:t>
            </a:fld>
            <a:endParaRPr lang="zh-TW" altLang="en-US">
              <a:ea typeface="華康細黑體" panose="020B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4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5" r:id="rId1"/>
    <p:sldLayoutId id="2147485326" r:id="rId2"/>
    <p:sldLayoutId id="2147485327" r:id="rId3"/>
    <p:sldLayoutId id="2147485328" r:id="rId4"/>
    <p:sldLayoutId id="2147485329" r:id="rId5"/>
    <p:sldLayoutId id="2147485330" r:id="rId6"/>
    <p:sldLayoutId id="2147485331" r:id="rId7"/>
    <p:sldLayoutId id="2147485332" r:id="rId8"/>
    <p:sldLayoutId id="2147485333" r:id="rId9"/>
    <p:sldLayoutId id="2147485334" r:id="rId10"/>
    <p:sldLayoutId id="2147485335" r:id="rId11"/>
    <p:sldLayoutId id="21474853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7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  <p:sldLayoutId id="2147485349" r:id="rId12"/>
    <p:sldLayoutId id="2147485350" r:id="rId13"/>
    <p:sldLayoutId id="2147485145" r:id="rId14"/>
    <p:sldLayoutId id="2147485146" r:id="rId15"/>
    <p:sldLayoutId id="2147485207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4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3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52" r:id="rId1"/>
    <p:sldLayoutId id="2147485353" r:id="rId2"/>
    <p:sldLayoutId id="2147485354" r:id="rId3"/>
    <p:sldLayoutId id="2147485355" r:id="rId4"/>
    <p:sldLayoutId id="2147485356" r:id="rId5"/>
    <p:sldLayoutId id="2147485357" r:id="rId6"/>
    <p:sldLayoutId id="2147485358" r:id="rId7"/>
    <p:sldLayoutId id="2147485359" r:id="rId8"/>
    <p:sldLayoutId id="2147485360" r:id="rId9"/>
    <p:sldLayoutId id="2147485361" r:id="rId10"/>
    <p:sldLayoutId id="2147485362" r:id="rId11"/>
    <p:sldLayoutId id="21474853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14452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矩形 8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6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7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86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  <p:sldLayoutId id="2147485376" r:id="rId12"/>
    <p:sldLayoutId id="2147485377" r:id="rId13"/>
    <p:sldLayoutId id="214748537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微軟正黑體" panose="020B0604030504040204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>
          <a:solidFill>
            <a:schemeClr val="tx1"/>
          </a:solidFill>
          <a:latin typeface="Verdana" panose="020B0604030504040204" pitchFamily="34" charset="0"/>
          <a:ea typeface="標楷體" pitchFamily="65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8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9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 baseline="-25000" dirty="0">
              <a:solidFill>
                <a:prstClr val="black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49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  <p:sldLayoutId id="2147485391" r:id="rId12"/>
    <p:sldLayoutId id="2147485392" r:id="rId13"/>
    <p:sldLayoutId id="2147485393" r:id="rId14"/>
    <p:sldLayoutId id="2147485394" r:id="rId15"/>
    <p:sldLayoutId id="2147485400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200834"/>
            <a:ext cx="81629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07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313" y="1844675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4499992" y="0"/>
            <a:ext cx="4644008" cy="2564904"/>
          </a:xfrm>
          <a:prstGeom prst="rect">
            <a:avLst/>
          </a:prstGeom>
          <a:blipFill dpi="0" rotWithShape="1">
            <a:blip r:embed="rId14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0" y="4725144"/>
            <a:ext cx="4211960" cy="2132856"/>
          </a:xfrm>
          <a:prstGeom prst="rect">
            <a:avLst/>
          </a:prstGeom>
          <a:blipFill dpi="0" rotWithShape="1">
            <a:blip r:embed="rId15" cstate="print">
              <a:alphaModFix amt="5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431540" y="908720"/>
            <a:ext cx="8280920" cy="45719"/>
          </a:xfrm>
          <a:prstGeom prst="rect">
            <a:avLst/>
          </a:prstGeom>
          <a:solidFill>
            <a:srgbClr val="009FE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2400" baseline="-25000" dirty="0">
              <a:solidFill>
                <a:prstClr val="black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527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02" r:id="rId1"/>
    <p:sldLayoutId id="2147485403" r:id="rId2"/>
    <p:sldLayoutId id="2147485404" r:id="rId3"/>
    <p:sldLayoutId id="2147485405" r:id="rId4"/>
    <p:sldLayoutId id="2147485406" r:id="rId5"/>
    <p:sldLayoutId id="2147485407" r:id="rId6"/>
    <p:sldLayoutId id="2147485408" r:id="rId7"/>
    <p:sldLayoutId id="2147485409" r:id="rId8"/>
    <p:sldLayoutId id="2147485410" r:id="rId9"/>
    <p:sldLayoutId id="2147485411" r:id="rId10"/>
    <p:sldLayoutId id="2147485412" r:id="rId11"/>
    <p:sldLayoutId id="21474854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9FE8"/>
          </a:solidFill>
          <a:latin typeface="+mj-ea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Verdana" pitchFamily="34" charset="0"/>
          <a:ea typeface="華康中黑體" pitchFamily="49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75000"/>
        <a:buFont typeface="Wingdings" panose="05000000000000000000" pitchFamily="2" charset="2"/>
        <a:buChar char="n"/>
        <a:defRPr kumimoji="1" sz="1500">
          <a:solidFill>
            <a:schemeClr val="tx1"/>
          </a:solidFill>
          <a:latin typeface="+mj-ea"/>
          <a:ea typeface="+mj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70000"/>
        <a:buFont typeface="Wingdings" panose="05000000000000000000" pitchFamily="2" charset="2"/>
        <a:buChar char="n"/>
        <a:defRPr kumimoji="1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200">
          <a:solidFill>
            <a:schemeClr val="tx1"/>
          </a:solidFill>
          <a:latin typeface="+mj-ea"/>
          <a:ea typeface="+mj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00">
          <a:solidFill>
            <a:schemeClr val="tx1"/>
          </a:solidFill>
          <a:latin typeface="+mj-ea"/>
          <a:ea typeface="+mj-ea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0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 bwMode="auto">
          <a:xfrm>
            <a:off x="-468560" y="2663915"/>
            <a:ext cx="816292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4500" b="1">
                <a:solidFill>
                  <a:srgbClr val="505050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9pPr>
          </a:lstStyle>
          <a:p>
            <a:pPr algn="ctr"/>
            <a:r>
              <a:rPr lang="zh-TW" altLang="en-US" kern="0" dirty="0" smtClean="0"/>
              <a:t>系統支援部</a:t>
            </a:r>
            <a:r>
              <a:rPr lang="en-US" altLang="zh-TW" kern="0" dirty="0" smtClean="0"/>
              <a:t>	</a:t>
            </a:r>
            <a:br>
              <a:rPr lang="en-US" altLang="zh-TW" kern="0" dirty="0" smtClean="0"/>
            </a:br>
            <a:r>
              <a:rPr lang="en-US" altLang="zh-TW" kern="0" dirty="0" smtClean="0"/>
              <a:t>		11</a:t>
            </a:r>
            <a:r>
              <a:rPr lang="zh-TW" altLang="en-US" kern="0" dirty="0" smtClean="0"/>
              <a:t>月工作月報</a:t>
            </a:r>
            <a:r>
              <a:rPr lang="en-US" altLang="zh-TW" kern="0" dirty="0"/>
              <a:t/>
            </a:r>
            <a:br>
              <a:rPr lang="en-US" altLang="zh-TW" kern="0" dirty="0"/>
            </a:br>
            <a:r>
              <a:rPr lang="zh-TW" altLang="en-US" kern="0" dirty="0" smtClean="0"/>
              <a:t>                      </a:t>
            </a:r>
            <a:endParaRPr lang="zh-TW" altLang="en-US" kern="0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6169370"/>
            <a:ext cx="8162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4500" b="1">
                <a:solidFill>
                  <a:srgbClr val="505050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Verdana" pitchFamily="34" charset="0"/>
                <a:ea typeface="華康中黑體" pitchFamily="49" charset="-120"/>
              </a:defRPr>
            </a:lvl9pPr>
          </a:lstStyle>
          <a:p>
            <a:r>
              <a:rPr lang="zh-TW" altLang="en-US" sz="2000" kern="0" dirty="0" smtClean="0"/>
              <a:t>ＬＥＲＫ</a:t>
            </a:r>
            <a:endParaRPr lang="zh-TW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月已完成工作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88280"/>
              </p:ext>
            </p:extLst>
          </p:nvPr>
        </p:nvGraphicFramePr>
        <p:xfrm>
          <a:off x="175155" y="924441"/>
          <a:ext cx="8820975" cy="580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5">
                  <a:extLst>
                    <a:ext uri="{9D8B030D-6E8A-4147-A177-3AD203B41FA5}">
                      <a16:colId xmlns:a16="http://schemas.microsoft.com/office/drawing/2014/main" val="99985448"/>
                    </a:ext>
                  </a:extLst>
                </a:gridCol>
                <a:gridCol w="1701186">
                  <a:extLst>
                    <a:ext uri="{9D8B030D-6E8A-4147-A177-3AD203B41FA5}">
                      <a16:colId xmlns:a16="http://schemas.microsoft.com/office/drawing/2014/main" val="3381570495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1420110806"/>
                    </a:ext>
                  </a:extLst>
                </a:gridCol>
                <a:gridCol w="2385265">
                  <a:extLst>
                    <a:ext uri="{9D8B030D-6E8A-4147-A177-3AD203B41FA5}">
                      <a16:colId xmlns:a16="http://schemas.microsoft.com/office/drawing/2014/main" val="777457136"/>
                    </a:ext>
                  </a:extLst>
                </a:gridCol>
                <a:gridCol w="1395154">
                  <a:extLst>
                    <a:ext uri="{9D8B030D-6E8A-4147-A177-3AD203B41FA5}">
                      <a16:colId xmlns:a16="http://schemas.microsoft.com/office/drawing/2014/main" val="1022032603"/>
                    </a:ext>
                  </a:extLst>
                </a:gridCol>
              </a:tblGrid>
              <a:tr h="1068307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LERK</a:t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全國電子專案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會員整合專案</a:t>
                      </a:r>
                      <a:r>
                        <a:rPr lang="en-US" altLang="zh-TW" dirty="0" smtClean="0"/>
                        <a:t>+APP</a:t>
                      </a:r>
                      <a:r>
                        <a:rPr lang="zh-TW" altLang="en-US" dirty="0" smtClean="0"/>
                        <a:t>改版專案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其他支援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需求單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秉霖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智慧賣專案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購物車結帳優化專案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晴柏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(CRM</a:t>
                      </a:r>
                      <a:r>
                        <a:rPr lang="zh-TW" altLang="en-US" dirty="0" smtClean="0"/>
                        <a:t>專案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需求單</a:t>
                      </a:r>
                      <a:r>
                        <a:rPr lang="en-US" altLang="zh-TW" sz="135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TW" altLang="en-US" sz="135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系統維護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育誠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需求單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支援</a:t>
                      </a:r>
                      <a:r>
                        <a:rPr lang="en-US" altLang="zh-TW" dirty="0" smtClean="0"/>
                        <a:t>CRM</a:t>
                      </a:r>
                      <a:r>
                        <a:rPr lang="zh-TW" altLang="en-US" dirty="0" smtClean="0"/>
                        <a:t>專案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建偉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智慧賣專案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需求單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支援會員整合專案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73847"/>
                  </a:ext>
                </a:extLst>
              </a:tr>
              <a:tr h="675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全國首頁</a:t>
                      </a:r>
                      <a:r>
                        <a:rPr lang="en-US" altLang="zh-TW" dirty="0" smtClean="0"/>
                        <a:t>UI</a:t>
                      </a:r>
                      <a:r>
                        <a:rPr lang="zh-TW" altLang="en-US" dirty="0" smtClean="0"/>
                        <a:t>調整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購物車程式碼優化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CRM(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進行中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1.Aimedia / </a:t>
                      </a:r>
                      <a:r>
                        <a:rPr lang="en-US" altLang="zh-TW" dirty="0" err="1" smtClean="0"/>
                        <a:t>Sastty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春聯</a:t>
                      </a:r>
                      <a:r>
                        <a:rPr lang="en-US" altLang="zh-TW" dirty="0" smtClean="0"/>
                        <a:t>bug</a:t>
                      </a:r>
                      <a:r>
                        <a:rPr lang="zh-TW" altLang="en-US" dirty="0" smtClean="0"/>
                        <a:t>修正</a:t>
                      </a:r>
                    </a:p>
                    <a:p>
                      <a:pPr algn="l"/>
                      <a:r>
                        <a:rPr lang="en-US" altLang="zh-TW" dirty="0" smtClean="0"/>
                        <a:t>2.epson menu </a:t>
                      </a:r>
                      <a:r>
                        <a:rPr lang="zh-TW" altLang="en-US" dirty="0" smtClean="0"/>
                        <a:t>前後台需求</a:t>
                      </a:r>
                    </a:p>
                    <a:p>
                      <a:pPr algn="l"/>
                      <a:r>
                        <a:rPr lang="en-US" altLang="zh-TW" dirty="0" smtClean="0"/>
                        <a:t>3.ec</a:t>
                      </a:r>
                      <a:r>
                        <a:rPr lang="zh-TW" altLang="en-US" dirty="0" smtClean="0"/>
                        <a:t>後台全國報表修改</a:t>
                      </a:r>
                    </a:p>
                    <a:p>
                      <a:pPr algn="l"/>
                      <a:r>
                        <a:rPr lang="en-US" altLang="zh-TW" dirty="0" smtClean="0"/>
                        <a:t>4.crm </a:t>
                      </a:r>
                      <a:r>
                        <a:rPr lang="en-US" altLang="zh-TW" dirty="0" err="1" smtClean="0"/>
                        <a:t>iis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架設 </a:t>
                      </a:r>
                      <a:r>
                        <a:rPr lang="en-US" altLang="zh-TW" dirty="0" err="1" smtClean="0"/>
                        <a:t>db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建置 </a:t>
                      </a:r>
                      <a:r>
                        <a:rPr lang="en-US" altLang="zh-TW" dirty="0" smtClean="0"/>
                        <a:t>token </a:t>
                      </a:r>
                      <a:r>
                        <a:rPr lang="zh-TW" altLang="en-US" dirty="0" smtClean="0"/>
                        <a:t>設定</a:t>
                      </a:r>
                    </a:p>
                    <a:p>
                      <a:pPr algn="l"/>
                      <a:r>
                        <a:rPr lang="en-US" altLang="zh-TW" dirty="0" smtClean="0"/>
                        <a:t>5.msi megamenu </a:t>
                      </a:r>
                      <a:r>
                        <a:rPr lang="zh-TW" altLang="en-US" dirty="0" smtClean="0"/>
                        <a:t>需求</a:t>
                      </a:r>
                    </a:p>
                    <a:p>
                      <a:pPr algn="l"/>
                      <a:r>
                        <a:rPr lang="en-US" altLang="zh-TW" dirty="0" smtClean="0"/>
                        <a:t>6.lab101 video </a:t>
                      </a:r>
                      <a:r>
                        <a:rPr lang="zh-TW" altLang="en-US" dirty="0" smtClean="0"/>
                        <a:t>頁面修正</a:t>
                      </a:r>
                    </a:p>
                    <a:p>
                      <a:pPr algn="l"/>
                      <a:r>
                        <a:rPr lang="en-US" altLang="zh-TW" dirty="0" smtClean="0"/>
                        <a:t>7.epson </a:t>
                      </a:r>
                      <a:r>
                        <a:rPr lang="zh-TW" altLang="en-US" dirty="0" smtClean="0"/>
                        <a:t>登入送購物金需求</a:t>
                      </a:r>
                    </a:p>
                    <a:p>
                      <a:pPr algn="l"/>
                      <a:r>
                        <a:rPr lang="en-US" altLang="zh-TW" dirty="0" smtClean="0"/>
                        <a:t>8.crm </a:t>
                      </a:r>
                      <a:r>
                        <a:rPr lang="zh-TW" altLang="en-US" dirty="0" smtClean="0"/>
                        <a:t>排程預存整理</a:t>
                      </a:r>
                    </a:p>
                    <a:p>
                      <a:pPr algn="l"/>
                      <a:r>
                        <a:rPr lang="en-US" altLang="zh-TW" dirty="0" smtClean="0"/>
                        <a:t>9.epson recycle </a:t>
                      </a:r>
                      <a:r>
                        <a:rPr lang="zh-TW" altLang="en-US" dirty="0" smtClean="0"/>
                        <a:t>網站需求</a:t>
                      </a:r>
                    </a:p>
                    <a:p>
                      <a:pPr algn="l"/>
                      <a:r>
                        <a:rPr lang="en-US" altLang="zh-TW" dirty="0" smtClean="0"/>
                        <a:t>10.crm </a:t>
                      </a:r>
                      <a:r>
                        <a:rPr lang="zh-TW" altLang="en-US" dirty="0" smtClean="0"/>
                        <a:t>資料庫備份</a:t>
                      </a:r>
                    </a:p>
                    <a:p>
                      <a:pPr algn="l"/>
                      <a:r>
                        <a:rPr lang="en-US" altLang="zh-TW" dirty="0" smtClean="0"/>
                        <a:t>11.</a:t>
                      </a:r>
                      <a:r>
                        <a:rPr lang="zh-TW" altLang="en-US" dirty="0" smtClean="0"/>
                        <a:t>全國電子</a:t>
                      </a:r>
                      <a:r>
                        <a:rPr lang="en-US" altLang="zh-TW" dirty="0" smtClean="0"/>
                        <a:t>AP API</a:t>
                      </a:r>
                      <a:r>
                        <a:rPr lang="zh-TW" altLang="en-US" dirty="0" smtClean="0"/>
                        <a:t>倒回狀態需求</a:t>
                      </a:r>
                    </a:p>
                    <a:p>
                      <a:pPr algn="l"/>
                      <a:r>
                        <a:rPr lang="en-US" altLang="zh-TW" dirty="0" smtClean="0"/>
                        <a:t>12.Sastty</a:t>
                      </a:r>
                      <a:r>
                        <a:rPr lang="zh-TW" altLang="en-US" dirty="0" smtClean="0"/>
                        <a:t>抽獎修正</a:t>
                      </a:r>
                    </a:p>
                    <a:p>
                      <a:pPr algn="l"/>
                      <a:r>
                        <a:rPr lang="en-US" altLang="zh-TW" dirty="0" smtClean="0"/>
                        <a:t>13.</a:t>
                      </a:r>
                      <a:r>
                        <a:rPr lang="zh-TW" altLang="en-US" dirty="0" smtClean="0"/>
                        <a:t>耗材回購欄位</a:t>
                      </a:r>
                      <a:r>
                        <a:rPr lang="en-US" altLang="zh-TW" dirty="0" smtClean="0"/>
                        <a:t>crud</a:t>
                      </a:r>
                      <a:r>
                        <a:rPr lang="zh-TW" altLang="en-US" dirty="0" smtClean="0"/>
                        <a:t>需求</a:t>
                      </a:r>
                    </a:p>
                    <a:p>
                      <a:pPr algn="l"/>
                      <a:r>
                        <a:rPr lang="en-US" altLang="zh-TW" dirty="0" smtClean="0"/>
                        <a:t>14.KPI</a:t>
                      </a:r>
                      <a:r>
                        <a:rPr lang="zh-TW" altLang="en-US" dirty="0" smtClean="0"/>
                        <a:t>報表欄位修正</a:t>
                      </a:r>
                    </a:p>
                    <a:p>
                      <a:pPr algn="l"/>
                      <a:r>
                        <a:rPr lang="en-US" altLang="zh-TW" dirty="0" smtClean="0"/>
                        <a:t>15.</a:t>
                      </a:r>
                      <a:r>
                        <a:rPr lang="zh-TW" altLang="en-US" dirty="0" smtClean="0"/>
                        <a:t>全國電子後台會員權限需求</a:t>
                      </a:r>
                    </a:p>
                    <a:p>
                      <a:pPr algn="l"/>
                      <a:r>
                        <a:rPr lang="en-US" altLang="zh-TW" dirty="0" smtClean="0"/>
                        <a:t>16.</a:t>
                      </a:r>
                      <a:r>
                        <a:rPr lang="zh-TW" altLang="en-US" dirty="0" smtClean="0"/>
                        <a:t>購物車未結帳報表</a:t>
                      </a:r>
                    </a:p>
                    <a:p>
                      <a:pPr algn="l"/>
                      <a:r>
                        <a:rPr lang="en-US" altLang="zh-TW" dirty="0" smtClean="0"/>
                        <a:t>17.EC</a:t>
                      </a:r>
                      <a:r>
                        <a:rPr lang="zh-TW" altLang="en-US" dirty="0" smtClean="0"/>
                        <a:t>後台服務員綁定報表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ECLife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電話驗證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13023"/>
                  </a:ext>
                </a:extLst>
              </a:tr>
              <a:tr h="675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會員整合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b="1" dirty="0" smtClean="0">
                          <a:solidFill>
                            <a:srgbClr val="FF0000"/>
                          </a:solidFill>
                        </a:rPr>
                        <a:t>進行中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智慧賣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第一階段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MSI</a:t>
                      </a:r>
                      <a:r>
                        <a:rPr lang="zh-TW" altLang="en-US" dirty="0" smtClean="0"/>
                        <a:t> 訂單 </a:t>
                      </a:r>
                      <a:r>
                        <a:rPr lang="en-US" altLang="zh-TW" dirty="0" smtClean="0"/>
                        <a:t>API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ECLife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聯盟網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26084"/>
                  </a:ext>
                </a:extLst>
              </a:tr>
              <a:tr h="6758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APP</a:t>
                      </a:r>
                      <a:r>
                        <a:rPr lang="zh-TW" altLang="en-US" dirty="0" smtClean="0"/>
                        <a:t>改版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電話驗證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en-US" altLang="zh-TW" dirty="0" smtClean="0"/>
                        <a:t>APPPUSH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TapPay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進行中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協助</a:t>
                      </a:r>
                      <a:r>
                        <a:rPr lang="en-US" altLang="zh-TW" dirty="0" smtClean="0"/>
                        <a:t>EC</a:t>
                      </a:r>
                      <a:r>
                        <a:rPr lang="zh-TW" altLang="en-US" dirty="0" smtClean="0"/>
                        <a:t>聯盟網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5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ECLife</a:t>
                      </a:r>
                      <a: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br>
                        <a:rPr lang="en-US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TW" altLang="zh-TW" sz="135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智慧賣後台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58050"/>
                  </a:ext>
                </a:extLst>
              </a:tr>
              <a:tr h="61794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我的服務員第二階段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 smtClean="0"/>
                    </a:p>
                    <a:p>
                      <a:pPr algn="ctr"/>
                      <a:r>
                        <a:rPr lang="zh-TW" altLang="en-US" dirty="0" smtClean="0"/>
                        <a:t>商城</a:t>
                      </a:r>
                      <a:r>
                        <a:rPr lang="en-US" altLang="zh-TW" dirty="0" smtClean="0"/>
                        <a:t>AP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10225"/>
                  </a:ext>
                </a:extLst>
              </a:tr>
              <a:tr h="67586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全國電子後台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會員權限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進行中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全國電子分潤報表</a:t>
                      </a:r>
                      <a:r>
                        <a:rPr lang="en-US" altLang="zh-TW" dirty="0" smtClean="0"/>
                        <a:t/>
                      </a:r>
                      <a:br>
                        <a:rPr lang="en-US" altLang="zh-TW" dirty="0" smtClean="0"/>
                      </a:br>
                      <a:r>
                        <a:rPr lang="zh-TW" altLang="en-US" dirty="0" smtClean="0"/>
                        <a:t>相關調整</a:t>
                      </a:r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98922"/>
                  </a:ext>
                </a:extLst>
              </a:tr>
              <a:tr h="61794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002407"/>
                  </a:ext>
                </a:extLst>
              </a:tr>
              <a:tr h="61794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7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月預計開始執行與完成的工作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5314" y="1486337"/>
            <a:ext cx="8110537" cy="4597958"/>
          </a:xfrm>
        </p:spPr>
        <p:txBody>
          <a:bodyPr/>
          <a:lstStyle/>
          <a:p>
            <a:r>
              <a:rPr lang="zh-TW" altLang="en-US" dirty="0" smtClean="0"/>
              <a:t>精技</a:t>
            </a:r>
            <a:r>
              <a:rPr lang="en-US" altLang="zh-TW" dirty="0" err="1" smtClean="0"/>
              <a:t>yahoo,momo</a:t>
            </a:r>
            <a:r>
              <a:rPr lang="zh-TW" altLang="en-US" dirty="0" smtClean="0"/>
              <a:t>購物中心串接</a:t>
            </a:r>
            <a:r>
              <a:rPr lang="en-US" altLang="zh-TW" dirty="0" smtClean="0"/>
              <a:t>(</a:t>
            </a:r>
            <a:r>
              <a:rPr lang="zh-TW" altLang="en-US" dirty="0" smtClean="0"/>
              <a:t>育誠</a:t>
            </a:r>
            <a:r>
              <a:rPr lang="en-US" altLang="zh-TW" dirty="0" smtClean="0"/>
              <a:t>,</a:t>
            </a:r>
            <a:r>
              <a:rPr lang="zh-TW" altLang="en-US" dirty="0" smtClean="0"/>
              <a:t>晴柏 </a:t>
            </a:r>
            <a:r>
              <a:rPr lang="en-US" altLang="zh-TW" dirty="0" smtClean="0"/>
              <a:t>11/30)</a:t>
            </a:r>
          </a:p>
          <a:p>
            <a:r>
              <a:rPr lang="zh-TW" altLang="en-US" dirty="0" smtClean="0"/>
              <a:t>全國電子後台審核權限建置</a:t>
            </a:r>
            <a:r>
              <a:rPr lang="en-US" altLang="zh-TW" dirty="0" smtClean="0"/>
              <a:t>(LERK 11/11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全國電子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全國</a:t>
            </a:r>
            <a:r>
              <a:rPr lang="en-US" altLang="zh-TW" dirty="0" smtClean="0"/>
              <a:t>to</a:t>
            </a:r>
            <a:r>
              <a:rPr lang="zh-TW" altLang="en-US" dirty="0" smtClean="0"/>
              <a:t>良</a:t>
            </a:r>
            <a:r>
              <a:rPr lang="zh-TW" altLang="en-US" dirty="0"/>
              <a:t>興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AP</a:t>
            </a:r>
            <a:r>
              <a:rPr lang="zh-TW" altLang="en-US" dirty="0" smtClean="0"/>
              <a:t>排程調整 </a:t>
            </a:r>
            <a:r>
              <a:rPr lang="en-US" altLang="zh-TW" dirty="0" smtClean="0"/>
              <a:t>(LERK,</a:t>
            </a:r>
            <a:r>
              <a:rPr lang="zh-TW" altLang="en-US" dirty="0" smtClean="0"/>
              <a:t>晴柏 </a:t>
            </a:r>
            <a:r>
              <a:rPr lang="en-US" altLang="zh-TW" dirty="0" smtClean="0"/>
              <a:t>11/22)</a:t>
            </a:r>
            <a:endParaRPr lang="en-US" altLang="zh-TW" dirty="0" smtClean="0"/>
          </a:p>
          <a:p>
            <a:r>
              <a:rPr lang="zh-TW" altLang="en-US" dirty="0" smtClean="0"/>
              <a:t>全國電子主機擴充升級及移機</a:t>
            </a:r>
            <a:r>
              <a:rPr lang="en-US" altLang="zh-TW" dirty="0" smtClean="0"/>
              <a:t>(LERK</a:t>
            </a:r>
            <a:r>
              <a:rPr lang="zh-TW" altLang="en-US" dirty="0" smtClean="0"/>
              <a:t> </a:t>
            </a:r>
            <a:r>
              <a:rPr lang="en-US" altLang="zh-TW" dirty="0" smtClean="0"/>
              <a:t>11/7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EPSON_GWP</a:t>
            </a:r>
            <a:r>
              <a:rPr lang="zh-TW" altLang="en-US" dirty="0" smtClean="0"/>
              <a:t>後台資安優化</a:t>
            </a:r>
            <a:r>
              <a:rPr lang="en-US" altLang="zh-TW" dirty="0" smtClean="0"/>
              <a:t>(LERK 11/15)</a:t>
            </a:r>
          </a:p>
          <a:p>
            <a:r>
              <a:rPr lang="en-US" altLang="zh-TW" dirty="0" err="1" smtClean="0"/>
              <a:t>TapPay</a:t>
            </a:r>
            <a:r>
              <a:rPr lang="zh-TW" altLang="en-US" dirty="0" smtClean="0"/>
              <a:t>串接 </a:t>
            </a:r>
            <a:r>
              <a:rPr lang="en-US" altLang="zh-TW" dirty="0" smtClean="0"/>
              <a:t>(</a:t>
            </a:r>
            <a:r>
              <a:rPr lang="zh-TW" altLang="en-US" dirty="0" smtClean="0"/>
              <a:t>秉霖 </a:t>
            </a:r>
            <a:r>
              <a:rPr lang="en-US" altLang="zh-TW" dirty="0" smtClean="0"/>
              <a:t>11/18)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APP</a:t>
            </a:r>
            <a:r>
              <a:rPr lang="zh-TW" altLang="en-US" dirty="0" smtClean="0"/>
              <a:t>下一階段改版 </a:t>
            </a:r>
            <a:r>
              <a:rPr lang="en-US" altLang="zh-TW" dirty="0" smtClean="0"/>
              <a:t>(LERK)</a:t>
            </a:r>
          </a:p>
          <a:p>
            <a:r>
              <a:rPr lang="zh-TW" altLang="en-US" dirty="0" smtClean="0"/>
              <a:t>智慧賣</a:t>
            </a:r>
            <a:r>
              <a:rPr lang="en-US" altLang="zh-TW" dirty="0" smtClean="0"/>
              <a:t>(</a:t>
            </a:r>
            <a:r>
              <a:rPr lang="zh-TW" altLang="en-US" dirty="0" smtClean="0"/>
              <a:t>持續進行</a:t>
            </a:r>
            <a:r>
              <a:rPr lang="en-US" altLang="zh-TW" dirty="0" smtClean="0"/>
              <a:t>)  (</a:t>
            </a:r>
            <a:r>
              <a:rPr lang="zh-TW" altLang="en-US" dirty="0" smtClean="0"/>
              <a:t>建偉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CRM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/>
              <a:t>育誠</a:t>
            </a:r>
            <a:r>
              <a:rPr lang="en-US" altLang="zh-TW" dirty="0"/>
              <a:t>,</a:t>
            </a:r>
            <a:r>
              <a:rPr lang="zh-TW" altLang="en-US" dirty="0"/>
              <a:t>晴柏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其他需求單 </a:t>
            </a:r>
            <a:r>
              <a:rPr lang="en-US" altLang="zh-TW" dirty="0" smtClean="0"/>
              <a:t>(</a:t>
            </a:r>
            <a:r>
              <a:rPr lang="zh-TW" altLang="en-US" dirty="0" smtClean="0"/>
              <a:t>育誠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開始執行 每周回報工作日誌</a:t>
            </a:r>
            <a:endParaRPr lang="en-US" altLang="zh-TW" dirty="0" smtClean="0"/>
          </a:p>
          <a:p>
            <a:r>
              <a:rPr lang="zh-TW" altLang="en-US" dirty="0" smtClean="0"/>
              <a:t>開始執行 系統支援部獨立損益</a:t>
            </a:r>
            <a:endParaRPr lang="en-US" altLang="zh-TW" dirty="0" smtClean="0"/>
          </a:p>
          <a:p>
            <a:r>
              <a:rPr lang="zh-TW" altLang="en-US" dirty="0" smtClean="0"/>
              <a:t>開始執行</a:t>
            </a:r>
            <a:r>
              <a:rPr lang="zh-TW" altLang="en-US" dirty="0"/>
              <a:t>第一</a:t>
            </a:r>
            <a:r>
              <a:rPr lang="zh-TW" altLang="en-US" dirty="0" smtClean="0"/>
              <a:t>階段 需求單報價與分級制度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第二階段 需求單電子化</a:t>
            </a:r>
            <a:r>
              <a:rPr lang="en-US" altLang="zh-TW" dirty="0" smtClean="0"/>
              <a:t>12/31)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1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系統支援部需求單報價機制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78750"/>
            <a:ext cx="7486637" cy="5264359"/>
          </a:xfrm>
          <a:prstGeom prst="rect">
            <a:avLst/>
          </a:prstGeom>
        </p:spPr>
      </p:pic>
      <p:pic>
        <p:nvPicPr>
          <p:cNvPr id="5" name="內容版面配置區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992325"/>
            <a:ext cx="1062068" cy="545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22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系統支援部需求分級機制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7730" y="1808820"/>
            <a:ext cx="8110537" cy="4732973"/>
          </a:xfrm>
        </p:spPr>
        <p:txBody>
          <a:bodyPr/>
          <a:lstStyle/>
          <a:p>
            <a:pPr lvl="0"/>
            <a:r>
              <a:rPr lang="zh-TW" altLang="zh-TW" sz="1600" dirty="0"/>
              <a:t>需求分級</a:t>
            </a:r>
            <a:r>
              <a:rPr lang="en-US" altLang="zh-TW" sz="1600" dirty="0"/>
              <a:t>(</a:t>
            </a:r>
            <a:r>
              <a:rPr lang="zh-TW" altLang="zh-TW" sz="1600" dirty="0"/>
              <a:t>分</a:t>
            </a:r>
            <a:r>
              <a:rPr lang="en-US" altLang="zh-TW" sz="1600" dirty="0"/>
              <a:t>4</a:t>
            </a:r>
            <a:r>
              <a:rPr lang="zh-TW" altLang="zh-TW" sz="1600" dirty="0"/>
              <a:t>級</a:t>
            </a:r>
            <a:r>
              <a:rPr lang="en-US" altLang="zh-TW" sz="1600" dirty="0"/>
              <a:t>)</a:t>
            </a:r>
            <a:br>
              <a:rPr lang="en-US" altLang="zh-TW" sz="1600" dirty="0"/>
            </a:br>
            <a:r>
              <a:rPr lang="zh-TW" altLang="zh-TW" sz="1600" dirty="0"/>
              <a:t>專案：</a:t>
            </a:r>
            <a:r>
              <a:rPr lang="en-US" altLang="zh-TW" sz="1600" dirty="0"/>
              <a:t>a.</a:t>
            </a:r>
            <a:r>
              <a:rPr lang="zh-TW" altLang="zh-TW" sz="1600" dirty="0"/>
              <a:t>有外部簽約或報價</a:t>
            </a:r>
            <a:r>
              <a:rPr lang="en-US" altLang="zh-TW" sz="1600" dirty="0"/>
              <a:t>(</a:t>
            </a:r>
            <a:r>
              <a:rPr lang="zh-TW" altLang="zh-TW" sz="1600" dirty="0"/>
              <a:t>全國電子、</a:t>
            </a:r>
            <a:r>
              <a:rPr lang="en-US" altLang="zh-TW" sz="1600" dirty="0"/>
              <a:t>APP)</a:t>
            </a:r>
            <a:br>
              <a:rPr lang="en-US" altLang="zh-TW" sz="1600" dirty="0"/>
            </a:br>
            <a:r>
              <a:rPr lang="en-US" altLang="zh-TW" sz="1600" dirty="0"/>
              <a:t>      b.</a:t>
            </a:r>
            <a:r>
              <a:rPr lang="zh-TW" altLang="zh-TW" sz="1600" dirty="0"/>
              <a:t>公司列管重要工作項目</a:t>
            </a:r>
            <a:r>
              <a:rPr lang="en-US" altLang="zh-TW" sz="1600" dirty="0"/>
              <a:t>(</a:t>
            </a:r>
            <a:r>
              <a:rPr lang="zh-TW" altLang="zh-TW" sz="1600" dirty="0"/>
              <a:t>智慧賣、</a:t>
            </a:r>
            <a:r>
              <a:rPr lang="en-US" altLang="zh-TW" sz="1600" dirty="0"/>
              <a:t>CRM</a:t>
            </a:r>
            <a:r>
              <a:rPr lang="zh-TW" altLang="zh-TW" sz="1600" dirty="0"/>
              <a:t>、會員整合、</a:t>
            </a:r>
            <a:r>
              <a:rPr lang="en-US" altLang="zh-TW" sz="1600" dirty="0" err="1"/>
              <a:t>TapPay</a:t>
            </a:r>
            <a:r>
              <a:rPr lang="en-US" altLang="zh-TW" sz="1600" dirty="0"/>
              <a:t>..</a:t>
            </a:r>
            <a:r>
              <a:rPr lang="zh-TW" altLang="zh-TW" sz="1600" dirty="0"/>
              <a:t>等</a:t>
            </a:r>
            <a:r>
              <a:rPr lang="en-US" altLang="zh-TW" sz="1600" dirty="0"/>
              <a:t>)</a:t>
            </a:r>
            <a:br>
              <a:rPr lang="en-US" altLang="zh-TW" sz="1600" dirty="0"/>
            </a:br>
            <a:r>
              <a:rPr lang="en-US" altLang="zh-TW" sz="1600" dirty="0"/>
              <a:t>      c.</a:t>
            </a:r>
            <a:r>
              <a:rPr lang="zh-TW" altLang="zh-TW" sz="1600" dirty="0"/>
              <a:t>系統需求但開發時間經系統評估需要超過一週的工時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zh-TW" altLang="zh-TW" sz="1600" dirty="0"/>
              <a:t>系統需求：由公司內部提出的所有系統優化，及新功能開發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S&gt;A&gt;B&gt;C</a:t>
            </a:r>
            <a:endParaRPr lang="zh-TW" altLang="zh-TW" sz="1600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zh-TW" altLang="zh-TW" dirty="0">
                <a:solidFill>
                  <a:srgbClr val="FF0000"/>
                </a:solidFill>
              </a:rPr>
              <a:t>級 重要專案（驗收日期不可延）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zh-TW" dirty="0">
                <a:solidFill>
                  <a:srgbClr val="FF0000"/>
                </a:solidFill>
              </a:rPr>
              <a:t>　　例如：</a:t>
            </a:r>
            <a:r>
              <a:rPr lang="en-US" altLang="zh-TW" dirty="0" err="1">
                <a:solidFill>
                  <a:srgbClr val="FF0000"/>
                </a:solidFill>
              </a:rPr>
              <a:t>TapPay</a:t>
            </a:r>
            <a:r>
              <a:rPr lang="zh-TW" altLang="zh-TW" dirty="0">
                <a:solidFill>
                  <a:srgbClr val="FF0000"/>
                </a:solidFill>
              </a:rPr>
              <a:t>串接、精技購物中心、全國電子、智慧賣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zh-TW" altLang="zh-TW" dirty="0">
                <a:solidFill>
                  <a:srgbClr val="FF0000"/>
                </a:solidFill>
              </a:rPr>
              <a:t>級 一般專案（如有重要專案插件實際驗收日期可視情形延後）</a:t>
            </a:r>
            <a:r>
              <a:rPr lang="en-US" altLang="zh-TW" dirty="0">
                <a:solidFill>
                  <a:srgbClr val="FF0000"/>
                </a:solidFill>
              </a:rPr>
              <a:t/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zh-TW" dirty="0">
                <a:solidFill>
                  <a:srgbClr val="FF0000"/>
                </a:solidFill>
              </a:rPr>
              <a:t>　　例如：</a:t>
            </a:r>
            <a:r>
              <a:rPr lang="en-US" altLang="zh-TW" dirty="0">
                <a:solidFill>
                  <a:srgbClr val="FF0000"/>
                </a:solidFill>
              </a:rPr>
              <a:t>CRM</a:t>
            </a:r>
            <a:r>
              <a:rPr lang="zh-TW" altLang="zh-TW" dirty="0">
                <a:solidFill>
                  <a:srgbClr val="FF0000"/>
                </a:solidFill>
              </a:rPr>
              <a:t>、會員整合、購物車優化、</a:t>
            </a:r>
            <a:r>
              <a:rPr lang="en-US" altLang="zh-TW" dirty="0">
                <a:solidFill>
                  <a:srgbClr val="FF0000"/>
                </a:solidFill>
              </a:rPr>
              <a:t>APP</a:t>
            </a:r>
            <a:r>
              <a:rPr lang="zh-TW" altLang="zh-TW" dirty="0">
                <a:solidFill>
                  <a:srgbClr val="FF0000"/>
                </a:solidFill>
              </a:rPr>
              <a:t>優化</a:t>
            </a:r>
          </a:p>
          <a:p>
            <a:pPr lvl="1"/>
            <a:r>
              <a:rPr lang="en-US" altLang="zh-TW" dirty="0">
                <a:solidFill>
                  <a:srgbClr val="F98511"/>
                </a:solidFill>
              </a:rPr>
              <a:t>B</a:t>
            </a:r>
            <a:r>
              <a:rPr lang="zh-TW" altLang="zh-TW" dirty="0">
                <a:solidFill>
                  <a:srgbClr val="F98511"/>
                </a:solidFill>
              </a:rPr>
              <a:t>級 重要系統需求（驗收日期不可延）</a:t>
            </a:r>
            <a:r>
              <a:rPr lang="en-US" altLang="zh-TW" dirty="0">
                <a:solidFill>
                  <a:srgbClr val="F98511"/>
                </a:solidFill>
              </a:rPr>
              <a:t/>
            </a:r>
            <a:br>
              <a:rPr lang="en-US" altLang="zh-TW" dirty="0">
                <a:solidFill>
                  <a:srgbClr val="F98511"/>
                </a:solidFill>
              </a:rPr>
            </a:br>
            <a:r>
              <a:rPr lang="zh-TW" altLang="zh-TW" dirty="0">
                <a:solidFill>
                  <a:srgbClr val="F98511"/>
                </a:solidFill>
              </a:rPr>
              <a:t>　　定義：有設定日期的相關活動</a:t>
            </a:r>
            <a:r>
              <a:rPr lang="en-US" altLang="zh-TW" dirty="0">
                <a:solidFill>
                  <a:srgbClr val="F98511"/>
                </a:solidFill>
              </a:rPr>
              <a:t>(EC</a:t>
            </a:r>
            <a:r>
              <a:rPr lang="zh-TW" altLang="zh-TW" dirty="0">
                <a:solidFill>
                  <a:srgbClr val="F98511"/>
                </a:solidFill>
              </a:rPr>
              <a:t>周年慶、品牌抽獎登陸活　動</a:t>
            </a:r>
            <a:r>
              <a:rPr lang="en-US" altLang="zh-TW" dirty="0">
                <a:solidFill>
                  <a:srgbClr val="F98511"/>
                </a:solidFill>
              </a:rPr>
              <a:t>)</a:t>
            </a:r>
            <a:br>
              <a:rPr lang="en-US" altLang="zh-TW" dirty="0">
                <a:solidFill>
                  <a:srgbClr val="F98511"/>
                </a:solidFill>
              </a:rPr>
            </a:br>
            <a:r>
              <a:rPr lang="zh-TW" altLang="zh-TW" dirty="0">
                <a:solidFill>
                  <a:srgbClr val="F98511"/>
                </a:solidFill>
              </a:rPr>
              <a:t>　　有明確標明期望驗收日期的需求</a:t>
            </a:r>
          </a:p>
          <a:p>
            <a:pPr lvl="1"/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zh-TW" altLang="zh-TW" dirty="0">
                <a:solidFill>
                  <a:schemeClr val="accent6">
                    <a:lumMod val="75000"/>
                  </a:schemeClr>
                </a:solidFill>
              </a:rPr>
              <a:t>級 一般系統需求（驗收日期可視情形延後或無驗收日期）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zh-TW" altLang="zh-TW" dirty="0">
                <a:solidFill>
                  <a:schemeClr val="accent6">
                    <a:lumMod val="75000"/>
                  </a:schemeClr>
                </a:solidFill>
              </a:rPr>
              <a:t>　　定義：系統需求完成前依然可人工作業之需求，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zh-TW" altLang="zh-TW" dirty="0">
                <a:solidFill>
                  <a:schemeClr val="accent6">
                    <a:lumMod val="75000"/>
                  </a:schemeClr>
                </a:solidFill>
              </a:rPr>
              <a:t>或暫時有其他替代方案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3528" y="1043735"/>
            <a:ext cx="847894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目的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有效安排工作順序</a:t>
            </a:r>
            <a:r>
              <a:rPr lang="zh-TW" altLang="zh-TW" dirty="0" smtClean="0"/>
              <a:t>、</a:t>
            </a:r>
            <a:r>
              <a:rPr lang="zh-TW" altLang="en-US" dirty="0" smtClean="0"/>
              <a:t>並讓個專案時程不受其他需求影響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7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系統支援部需求</a:t>
            </a:r>
            <a:r>
              <a:rPr lang="zh-TW" altLang="en-US" dirty="0" smtClean="0"/>
              <a:t>分級時間分配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106074"/>
              </p:ext>
            </p:extLst>
          </p:nvPr>
        </p:nvGraphicFramePr>
        <p:xfrm>
          <a:off x="445382" y="3577272"/>
          <a:ext cx="8100901" cy="2331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734">
                  <a:extLst>
                    <a:ext uri="{9D8B030D-6E8A-4147-A177-3AD203B41FA5}">
                      <a16:colId xmlns:a16="http://schemas.microsoft.com/office/drawing/2014/main" val="213768041"/>
                    </a:ext>
                  </a:extLst>
                </a:gridCol>
                <a:gridCol w="1931250">
                  <a:extLst>
                    <a:ext uri="{9D8B030D-6E8A-4147-A177-3AD203B41FA5}">
                      <a16:colId xmlns:a16="http://schemas.microsoft.com/office/drawing/2014/main" val="481753743"/>
                    </a:ext>
                  </a:extLst>
                </a:gridCol>
                <a:gridCol w="1801411">
                  <a:extLst>
                    <a:ext uri="{9D8B030D-6E8A-4147-A177-3AD203B41FA5}">
                      <a16:colId xmlns:a16="http://schemas.microsoft.com/office/drawing/2014/main" val="3657259896"/>
                    </a:ext>
                  </a:extLst>
                </a:gridCol>
                <a:gridCol w="1156753">
                  <a:extLst>
                    <a:ext uri="{9D8B030D-6E8A-4147-A177-3AD203B41FA5}">
                      <a16:colId xmlns:a16="http://schemas.microsoft.com/office/drawing/2014/main" val="3947101319"/>
                    </a:ext>
                  </a:extLst>
                </a:gridCol>
                <a:gridCol w="1156753">
                  <a:extLst>
                    <a:ext uri="{9D8B030D-6E8A-4147-A177-3AD203B41FA5}">
                      <a16:colId xmlns:a16="http://schemas.microsoft.com/office/drawing/2014/main" val="2546479355"/>
                    </a:ext>
                  </a:extLst>
                </a:gridCol>
              </a:tblGrid>
              <a:tr h="54006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chemeClr val="tx1"/>
                          </a:solidFill>
                          <a:effectLst/>
                        </a:rPr>
                        <a:t>管理、</a:t>
                      </a:r>
                      <a:r>
                        <a:rPr lang="zh-TW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溝通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>
                          <a:solidFill>
                            <a:schemeClr val="tx1"/>
                          </a:solidFill>
                          <a:effectLst/>
                        </a:rPr>
                        <a:t>其他支援</a:t>
                      </a:r>
                      <a:endParaRPr lang="zh-TW" sz="12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09872"/>
                  </a:ext>
                </a:extLst>
              </a:tr>
              <a:tr h="6013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94546"/>
                  </a:ext>
                </a:extLst>
              </a:tr>
              <a:tr h="5888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zh-TW" sz="1200" kern="0" dirty="0">
                          <a:solidFill>
                            <a:schemeClr val="tx1"/>
                          </a:solidFill>
                          <a:effectLst/>
                        </a:rPr>
                        <a:t>重要專案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TW" sz="1200" kern="0" dirty="0">
                          <a:solidFill>
                            <a:schemeClr val="tx1"/>
                          </a:solidFill>
                          <a:effectLst/>
                        </a:rPr>
                        <a:t>一般專案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TW" sz="1200" kern="0" dirty="0">
                          <a:solidFill>
                            <a:schemeClr val="tx1"/>
                          </a:solidFill>
                          <a:effectLst/>
                        </a:rPr>
                        <a:t>重要需求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zh-TW" sz="1200" kern="100" dirty="0">
                          <a:solidFill>
                            <a:schemeClr val="tx1"/>
                          </a:solidFill>
                          <a:effectLst/>
                        </a:rPr>
                        <a:t>一般</a:t>
                      </a:r>
                      <a:r>
                        <a:rPr lang="zh-TW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需求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200" kern="0" dirty="0">
                          <a:solidFill>
                            <a:schemeClr val="tx1"/>
                          </a:solidFill>
                          <a:effectLst/>
                        </a:rPr>
                        <a:t>系統</a:t>
                      </a:r>
                      <a:r>
                        <a:rPr lang="zh-TW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>維護</a:t>
                      </a: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altLang="zh-TW" sz="1200" kern="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zh-TW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BUG</a:t>
                      </a:r>
                      <a:r>
                        <a:rPr lang="zh-TW" altLang="zh-TW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修復</a:t>
                      </a:r>
                      <a:endParaRPr lang="zh-TW" altLang="zh-TW" sz="1200" kern="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01695"/>
                  </a:ext>
                </a:extLst>
              </a:tr>
              <a:tr h="6013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40%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20%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120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51470" y="1026670"/>
            <a:ext cx="855095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zh-TW" kern="0" dirty="0">
                <a:solidFill>
                  <a:schemeClr val="tx1"/>
                </a:solidFill>
              </a:rPr>
              <a:t>管理、</a:t>
            </a:r>
            <a:r>
              <a:rPr lang="zh-TW" altLang="zh-TW" kern="0" dirty="0" smtClean="0">
                <a:solidFill>
                  <a:schemeClr val="tx1"/>
                </a:solidFill>
              </a:rPr>
              <a:t>溝通、</a:t>
            </a:r>
            <a:r>
              <a:rPr lang="zh-TW" altLang="zh-TW" kern="0" dirty="0">
                <a:solidFill>
                  <a:schemeClr val="tx1"/>
                </a:solidFill>
              </a:rPr>
              <a:t>系統</a:t>
            </a:r>
            <a:r>
              <a:rPr lang="zh-TW" altLang="zh-TW" kern="0" dirty="0" smtClean="0">
                <a:solidFill>
                  <a:schemeClr val="tx1"/>
                </a:solidFill>
              </a:rPr>
              <a:t>維護</a:t>
            </a:r>
            <a:r>
              <a:rPr lang="zh-TW" altLang="en-US" kern="0" dirty="0" smtClean="0">
                <a:solidFill>
                  <a:schemeClr val="tx1"/>
                </a:solidFill>
              </a:rPr>
              <a:t> </a:t>
            </a:r>
            <a:r>
              <a:rPr lang="en-US" altLang="zh-TW" kern="0" dirty="0" smtClean="0">
                <a:solidFill>
                  <a:schemeClr val="tx1"/>
                </a:solidFill>
              </a:rPr>
              <a:t>(</a:t>
            </a:r>
            <a:r>
              <a:rPr lang="zh-TW" altLang="en-US" kern="0" dirty="0" smtClean="0">
                <a:solidFill>
                  <a:schemeClr val="tx1"/>
                </a:solidFill>
              </a:rPr>
              <a:t>例行性</a:t>
            </a:r>
            <a:r>
              <a:rPr lang="en-US" altLang="zh-TW" kern="0" dirty="0" smtClean="0">
                <a:solidFill>
                  <a:schemeClr val="tx1"/>
                </a:solidFill>
              </a:rPr>
              <a:t>)</a:t>
            </a:r>
            <a:r>
              <a:rPr lang="zh-TW" altLang="en-US" kern="0" dirty="0" smtClean="0">
                <a:solidFill>
                  <a:schemeClr val="tx1"/>
                </a:solidFill>
              </a:rPr>
              <a:t> </a:t>
            </a:r>
            <a:endParaRPr lang="zh-TW" altLang="zh-TW" kern="1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470" y="1620621"/>
            <a:ext cx="8550950" cy="461665"/>
          </a:xfrm>
          <a:prstGeom prst="rect">
            <a:avLst/>
          </a:prstGeom>
          <a:ln>
            <a:solidFill>
              <a:srgbClr val="FAA4A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0" dirty="0" smtClean="0">
                <a:solidFill>
                  <a:schemeClr val="tx1"/>
                </a:solidFill>
              </a:rPr>
              <a:t>專案 </a:t>
            </a:r>
            <a:r>
              <a:rPr lang="en-US" altLang="zh-TW" kern="0" dirty="0" smtClean="0">
                <a:solidFill>
                  <a:schemeClr val="tx1"/>
                </a:solidFill>
              </a:rPr>
              <a:t>S</a:t>
            </a:r>
            <a:r>
              <a:rPr lang="zh-TW" altLang="zh-TW" kern="0" dirty="0" smtClean="0">
                <a:solidFill>
                  <a:schemeClr val="tx1"/>
                </a:solidFill>
              </a:rPr>
              <a:t> 、</a:t>
            </a:r>
            <a:r>
              <a:rPr lang="en-US" altLang="zh-TW" kern="0" dirty="0" smtClean="0">
                <a:solidFill>
                  <a:schemeClr val="tx1"/>
                </a:solidFill>
              </a:rPr>
              <a:t>A</a:t>
            </a:r>
            <a:endParaRPr lang="zh-TW" altLang="zh-TW" kern="1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470" y="2234686"/>
            <a:ext cx="8550950" cy="461665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重要需求單 </a:t>
            </a:r>
            <a:r>
              <a:rPr lang="en-US" altLang="zh-TW" kern="1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endParaRPr lang="zh-TW" altLang="zh-TW" kern="1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6256" y="2884881"/>
            <a:ext cx="8550950" cy="46166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kern="1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一般需求單 </a:t>
            </a:r>
            <a:r>
              <a:rPr lang="en-US" altLang="zh-TW" kern="1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</a:t>
            </a:r>
            <a:endParaRPr lang="zh-TW" altLang="zh-TW" kern="100" dirty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4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圖片 15" descr="2013-11-13_1156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70395"/>
            <a:ext cx="31083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-45004" y="-42981"/>
            <a:ext cx="9189004" cy="5722231"/>
            <a:chOff x="-45004" y="-261410"/>
            <a:chExt cx="9189004" cy="5722231"/>
          </a:xfrm>
        </p:grpSpPr>
        <p:grpSp>
          <p:nvGrpSpPr>
            <p:cNvPr id="7" name="群組 6"/>
            <p:cNvGrpSpPr/>
            <p:nvPr/>
          </p:nvGrpSpPr>
          <p:grpSpPr>
            <a:xfrm>
              <a:off x="-45004" y="-261410"/>
              <a:ext cx="5652119" cy="4316038"/>
              <a:chOff x="-108520" y="-245688"/>
              <a:chExt cx="5652119" cy="431603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aintBrush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-108520" y="-245688"/>
                <a:ext cx="5652119" cy="4316038"/>
              </a:xfrm>
              <a:prstGeom prst="rect">
                <a:avLst/>
              </a:prstGeom>
            </p:spPr>
          </p:pic>
          <p:sp>
            <p:nvSpPr>
              <p:cNvPr id="6" name="文字方塊 5"/>
              <p:cNvSpPr txBox="1"/>
              <p:nvPr/>
            </p:nvSpPr>
            <p:spPr>
              <a:xfrm>
                <a:off x="206515" y="991925"/>
                <a:ext cx="503829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7200" dirty="0">
                    <a:solidFill>
                      <a:prstClr val="white"/>
                    </a:solidFill>
                    <a:latin typeface="文鼎中特圓" panose="020B0609010101010101" pitchFamily="49" charset="-120"/>
                    <a:ea typeface="文鼎中特圓" panose="020B0609010101010101" pitchFamily="49" charset="-120"/>
                  </a:rPr>
                  <a:t>良興用心</a:t>
                </a:r>
                <a:endParaRPr lang="en-US" altLang="zh-TW" sz="7200" dirty="0">
                  <a:solidFill>
                    <a:prstClr val="white"/>
                  </a:solidFill>
                  <a:latin typeface="文鼎中特圓" panose="020B0609010101010101" pitchFamily="49" charset="-120"/>
                  <a:ea typeface="文鼎中特圓" panose="020B0609010101010101" pitchFamily="49" charset="-120"/>
                </a:endParaRPr>
              </a:p>
              <a:p>
                <a:r>
                  <a:rPr lang="zh-TW" altLang="en-US" sz="7200" dirty="0">
                    <a:solidFill>
                      <a:prstClr val="white"/>
                    </a:solidFill>
                    <a:latin typeface="文鼎中特圓" panose="020B0609010101010101" pitchFamily="49" charset="-120"/>
                    <a:ea typeface="文鼎中特圓" panose="020B0609010101010101" pitchFamily="49" charset="-120"/>
                  </a:rPr>
                  <a:t>  感動您心</a:t>
                </a:r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45736" y="1457655"/>
              <a:ext cx="4398264" cy="4003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7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" id="{881EE3DE-032D-4DB9-92AE-914B2D10E42F}" vid="{637D654D-75C3-4F37-86BF-40050E1BD50F}"/>
    </a:ext>
  </a:extLst>
</a:theme>
</file>

<file path=ppt/theme/theme10.xml><?xml version="1.0" encoding="utf-8"?>
<a:theme xmlns:a="http://schemas.openxmlformats.org/drawingml/2006/main" name="2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11.xml><?xml version="1.0" encoding="utf-8"?>
<a:theme xmlns:a="http://schemas.openxmlformats.org/drawingml/2006/main" name="3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1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5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" id="{881EE3DE-032D-4DB9-92AE-914B2D10E42F}" vid="{637D654D-75C3-4F37-86BF-40050E1BD50F}"/>
    </a:ext>
  </a:extLst>
</a:theme>
</file>

<file path=ppt/theme/theme14.xml><?xml version="1.0" encoding="utf-8"?>
<a:theme xmlns:a="http://schemas.openxmlformats.org/drawingml/2006/main" name="4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15.xml><?xml version="1.0" encoding="utf-8"?>
<a:theme xmlns:a="http://schemas.openxmlformats.org/drawingml/2006/main" name="5_2014_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_LS" id="{3515B14A-45E1-486E-913E-3C87017D99BF}" vid="{EC33BC46-8CDD-4988-8608-E74C36DD35AE}"/>
    </a:ext>
  </a:extLst>
</a:theme>
</file>

<file path=ppt/theme/theme16.xml><?xml version="1.0" encoding="utf-8"?>
<a:theme xmlns:a="http://schemas.openxmlformats.org/drawingml/2006/main" name="5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17.xml><?xml version="1.0" encoding="utf-8"?>
<a:theme xmlns:a="http://schemas.openxmlformats.org/drawingml/2006/main" name="6_2014_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_LS" id="{3515B14A-45E1-486E-913E-3C87017D99BF}" vid="{EC33BC46-8CDD-4988-8608-E74C36DD35AE}"/>
    </a:ext>
  </a:extLst>
</a:theme>
</file>

<file path=ppt/theme/theme18.xml><?xml version="1.0" encoding="utf-8"?>
<a:theme xmlns:a="http://schemas.openxmlformats.org/drawingml/2006/main" name="6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19.xml><?xml version="1.0" encoding="utf-8"?>
<a:theme xmlns:a="http://schemas.openxmlformats.org/drawingml/2006/main" name="7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2.xml><?xml version="1.0" encoding="utf-8"?>
<a:theme xmlns:a="http://schemas.openxmlformats.org/drawingml/2006/main" name="2014_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_LS" id="{3515B14A-45E1-486E-913E-3C87017D99BF}" vid="{EC33BC46-8CDD-4988-8608-E74C36DD35AE}"/>
    </a:ext>
  </a:extLst>
</a:theme>
</file>

<file path=ppt/theme/theme20.xml><?xml version="1.0" encoding="utf-8"?>
<a:theme xmlns:a="http://schemas.openxmlformats.org/drawingml/2006/main" name="良興-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-W" id="{9789D6D3-27BC-47B1-8609-F37422E91609}" vid="{121915B7-F0AB-4815-94B2-ADA592FB5B0C}"/>
    </a:ext>
  </a:extLst>
</a:theme>
</file>

<file path=ppt/theme/theme21.xml><?xml version="1.0" encoding="utf-8"?>
<a:theme xmlns:a="http://schemas.openxmlformats.org/drawingml/2006/main" name="1_良興-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-W" id="{9789D6D3-27BC-47B1-8609-F37422E91609}" vid="{121915B7-F0AB-4815-94B2-ADA592FB5B0C}"/>
    </a:ext>
  </a:extLst>
</a:theme>
</file>

<file path=ppt/theme/theme2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" id="{881EE3DE-032D-4DB9-92AE-914B2D10E42F}" vid="{637D654D-75C3-4F37-86BF-40050E1BD50F}"/>
    </a:ext>
  </a:extLst>
</a:theme>
</file>

<file path=ppt/theme/theme4.xml><?xml version="1.0" encoding="utf-8"?>
<a:theme xmlns:a="http://schemas.openxmlformats.org/drawingml/2006/main" name="3_2014_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_LS" id="{3515B14A-45E1-486E-913E-3C87017D99BF}" vid="{EC33BC46-8CDD-4988-8608-E74C36DD35AE}"/>
    </a:ext>
  </a:extLst>
</a:theme>
</file>

<file path=ppt/theme/theme5.xml><?xml version="1.0" encoding="utf-8"?>
<a:theme xmlns:a="http://schemas.openxmlformats.org/drawingml/2006/main" name="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6.xml><?xml version="1.0" encoding="utf-8"?>
<a:theme xmlns:a="http://schemas.openxmlformats.org/drawingml/2006/main" name="3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" id="{881EE3DE-032D-4DB9-92AE-914B2D10E42F}" vid="{637D654D-75C3-4F37-86BF-40050E1BD50F}"/>
    </a:ext>
  </a:extLst>
</a:theme>
</file>

<file path=ppt/theme/theme7.xml><?xml version="1.0" encoding="utf-8"?>
<a:theme xmlns:a="http://schemas.openxmlformats.org/drawingml/2006/main" name="4_2014_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_LS" id="{3515B14A-45E1-486E-913E-3C87017D99BF}" vid="{EC33BC46-8CDD-4988-8608-E74C36DD35AE}"/>
    </a:ext>
  </a:extLst>
</a:theme>
</file>

<file path=ppt/theme/theme8.xml><?xml version="1.0" encoding="utf-8"?>
<a:theme xmlns:a="http://schemas.openxmlformats.org/drawingml/2006/main" name="1_良興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良興2018" id="{C3F6789C-E06E-4FE6-A7E2-FF8D82D1E0EE}" vid="{F70F0553-03B8-4A6F-BC0F-3B763EEB1AD7}"/>
    </a:ext>
  </a:extLst>
</a:theme>
</file>

<file path=ppt/theme/theme9.xml><?xml version="1.0" encoding="utf-8"?>
<a:theme xmlns:a="http://schemas.openxmlformats.org/drawingml/2006/main" name="4_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良興電子資訊廣場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良興電子資訊廣場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良興電子資訊廣場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" id="{881EE3DE-032D-4DB9-92AE-914B2D10E42F}" vid="{637D654D-75C3-4F37-86BF-40050E1BD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Data\Microsoft\Templates\良興電子資訊廣場.pot</Template>
  <TotalTime>31356</TotalTime>
  <Words>387</Words>
  <Application>Microsoft Office PowerPoint</Application>
  <PresentationFormat>如螢幕大小 (4:3)</PresentationFormat>
  <Paragraphs>88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21</vt:i4>
      </vt:variant>
      <vt:variant>
        <vt:lpstr>投影片標題</vt:lpstr>
      </vt:variant>
      <vt:variant>
        <vt:i4>7</vt:i4>
      </vt:variant>
    </vt:vector>
  </HeadingPairs>
  <TitlesOfParts>
    <vt:vector size="42" baseType="lpstr">
      <vt:lpstr>文鼎中特圓</vt:lpstr>
      <vt:lpstr>華康中黑體</vt:lpstr>
      <vt:lpstr>華康細黑體</vt:lpstr>
      <vt:lpstr>微軟正黑體</vt:lpstr>
      <vt:lpstr>微軟正黑體</vt:lpstr>
      <vt:lpstr>微軟正黑體 (標題)</vt:lpstr>
      <vt:lpstr>新細明體</vt:lpstr>
      <vt:lpstr>標楷體</vt:lpstr>
      <vt:lpstr>Arial</vt:lpstr>
      <vt:lpstr>Calibri</vt:lpstr>
      <vt:lpstr>Times New Roman</vt:lpstr>
      <vt:lpstr>verdana</vt:lpstr>
      <vt:lpstr>verdana</vt:lpstr>
      <vt:lpstr>Wingdings</vt:lpstr>
      <vt:lpstr>2014</vt:lpstr>
      <vt:lpstr>2014_LS</vt:lpstr>
      <vt:lpstr>7_2014</vt:lpstr>
      <vt:lpstr>3_2014_LS</vt:lpstr>
      <vt:lpstr>良興2018</vt:lpstr>
      <vt:lpstr>3_2014</vt:lpstr>
      <vt:lpstr>4_2014_LS</vt:lpstr>
      <vt:lpstr>1_良興2018</vt:lpstr>
      <vt:lpstr>4_2014</vt:lpstr>
      <vt:lpstr>2_良興2018</vt:lpstr>
      <vt:lpstr>3_良興2018</vt:lpstr>
      <vt:lpstr>1_自訂設計</vt:lpstr>
      <vt:lpstr>5_2014</vt:lpstr>
      <vt:lpstr>4_良興2018</vt:lpstr>
      <vt:lpstr>5_2014_LS</vt:lpstr>
      <vt:lpstr>5_良興2018</vt:lpstr>
      <vt:lpstr>6_2014_LS</vt:lpstr>
      <vt:lpstr>6_良興2018</vt:lpstr>
      <vt:lpstr>7_良興2018</vt:lpstr>
      <vt:lpstr>良興-W</vt:lpstr>
      <vt:lpstr>1_良興-W</vt:lpstr>
      <vt:lpstr>PowerPoint 簡報</vt:lpstr>
      <vt:lpstr>10月已完成工作</vt:lpstr>
      <vt:lpstr>11月預計開始執行與完成的工作</vt:lpstr>
      <vt:lpstr>系統支援部需求單報價機制</vt:lpstr>
      <vt:lpstr>系統支援部需求分級機制</vt:lpstr>
      <vt:lpstr>系統支援部需求分級時間分配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lerk wang</dc:creator>
  <cp:lastModifiedBy>lerk wang</cp:lastModifiedBy>
  <cp:revision>51</cp:revision>
  <cp:lastPrinted>2015-11-06T04:03:40Z</cp:lastPrinted>
  <dcterms:created xsi:type="dcterms:W3CDTF">2005-08-25T03:15:02Z</dcterms:created>
  <dcterms:modified xsi:type="dcterms:W3CDTF">2019-11-06T00:34:31Z</dcterms:modified>
</cp:coreProperties>
</file>