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Solving Robot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University of Tennessee at Martin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Charles Clayton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John Buckley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Initial Problems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enough power to drive motors from 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enough power to drive motors with 4 AA batteries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Batteries were quickly drained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the above fixed with reworked circuit, possible short circuiting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Weight balancing on chassis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Left/right hand on wall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obstacle avoidance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Mouse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Abstract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This project will implement different maze finding algorithms both physically, with a pi-bot, and virtually, with a random maze generator. We will compare results to see if one algorithm is better than another.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67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Hardware Used ($90.54 total)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rder1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25" y="1152475"/>
            <a:ext cx="40382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der2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075" y="1152475"/>
            <a:ext cx="424722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Circuit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TBA (lack picture until other sensors are </a:t>
            </a:r>
            <a:r>
              <a:rPr lang="en"/>
              <a:t>attached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 into motor board </a:t>
            </a:r>
            <a:r>
              <a:rPr lang="en"/>
              <a:t>usefulness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Initial Build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</a:t>
            </a:r>
          </a:p>
        </p:txBody>
      </p:sp>
      <p:pic>
        <p:nvPicPr>
          <p:cNvPr descr="Snapchat-137566843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1152436"/>
            <a:ext cx="1921725" cy="3416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2490925" y="1550525"/>
            <a:ext cx="2615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Lack 1 picture, to be taken later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Second Build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napchat-1548051646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192170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304950" y="1990725"/>
            <a:ext cx="62970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Mount made for additional power storage. Build scrapped after solving circuit issues, no need for second battery pack.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Note: (No battery packs technically needed as it would run off power supplied by the pi after the fix, however opted to keep power to motors </a:t>
            </a:r>
            <a:r>
              <a:rPr lang="en"/>
              <a:t>separate</a:t>
            </a:r>
            <a:r>
              <a:rPr lang="en"/>
              <a:t> from the sensors as many more sensors will be added in the future.)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Third Build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napchat-873731973.jp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192170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33400" y="1990725"/>
            <a:ext cx="64515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Battery pack mounted under </a:t>
            </a:r>
            <a:r>
              <a:rPr lang="en"/>
              <a:t>chassis</a:t>
            </a:r>
            <a:r>
              <a:rPr lang="en"/>
              <a:t> to conserve room. Possible weight </a:t>
            </a:r>
            <a:r>
              <a:rPr lang="en"/>
              <a:t>imbalance, if additional sensors don’t even out enough then weights will be added to the front of chassis.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88725" y="3163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Manual Control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Initializitaion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275"/>
            <a:ext cx="17716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fine_Movement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200" y="1152475"/>
            <a:ext cx="126048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_command.PNG"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025" y="1157275"/>
            <a:ext cx="25812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45350" y="4044825"/>
            <a:ext cx="173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Initialization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63025" y="1186500"/>
            <a:ext cx="1661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Movement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311800" y="4081575"/>
            <a:ext cx="2520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 Key Commands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73125" y="3239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Obstacle Avoidance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ditional_Initialization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7" y="3616329"/>
            <a:ext cx="2400375" cy="95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ltra_Sonic_Front.PN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852" y="1152475"/>
            <a:ext cx="178745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717500" y="3966225"/>
            <a:ext cx="2329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Initialization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033275" y="1193850"/>
            <a:ext cx="19398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Ultrasonic Sensor: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obstacle is detected within 15cm; stop(), back(), and either left(), or right().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19150" y="1807550"/>
            <a:ext cx="2784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Recycle code for manual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