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9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0D5C-89DF-8FEA-067E-4BFB747B8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A69DD-C030-76EF-AC1A-049DB1CD5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8D2B-54E9-E01D-2715-A939B174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2A8F-B3AE-02F8-8FD7-A211B106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2341-D7B0-37CF-6D0B-C50F6F1C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5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81E1-133D-2C21-4329-2339DB96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54E9-34DC-D7DC-7A19-3BD7844EC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601D-CC3C-6105-BC8A-8C4265F3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8589-05CA-8511-816D-A1B5F923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64F2-D80D-9194-35A2-C00D7A71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1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9DCAA-EDFB-0BA0-AF22-D578BF33B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971A7-C4CF-140E-AF0F-846481E7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7B1A-A10B-2193-8BE2-1B9D361A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C6C0-6B2E-83CF-4DE5-275A2005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7AD1-D313-C7F8-9F84-E0623774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4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6562-65BF-2603-46E9-EB1DB0C4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6095-8B72-151E-BCCE-67219E8E9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36FB1-6F8C-335C-5471-0512C846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F1F9-F212-5CFF-8117-B56F3AC3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C6E9-87E1-6B8B-43AF-C9F47F8B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6319-FD76-0E50-242F-082FFCF2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6BB7-3E26-233E-F2B0-FE08AAC0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095B-051E-FC3C-1A67-2BED83E2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F7AE-D4C5-A603-D909-354CB374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A6FC-75D5-AE26-FE3F-F9DCEFE2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95A9-84E1-21F3-EC70-07532F6E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B338-5B95-47D3-6530-7DFDA406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9E76C-C5A9-E269-5EEA-F770CDE5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9763-71BB-3F96-5381-B043A690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6E681-5A8D-26C6-848B-C86C02CB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BE09-4B12-1BE9-9D7C-F8851A34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F511-E3AF-6889-B6F3-70CCC96F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8027-7527-E096-3962-AE12EA724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FD00-EEF3-913D-E556-66432E9D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2A665-743C-F44F-3918-3011B67E2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7FC3A-E841-E643-B85A-D37AD3289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C9AEB-3938-48AE-8300-47108955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1B78-BA78-0989-6541-A0EA8559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2A6A2-ED25-41BD-CCB1-8C6BE386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D538-02DF-6412-EE5D-AD90D49D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7BE74-6FE4-9693-E401-35E6FAB0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CACD-BD38-C7CD-08C4-27AB3BE6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65B9-A91D-E0A8-4BB5-997AA3CC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6023D-CC05-D2B2-04FC-DD77876A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1CC7E-F5B7-270D-E1C5-8F25B439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920F-C5D8-5546-0A02-F689B96B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F9E5-D80F-6701-70B0-0FC7745C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17FE-C01F-797F-4ED9-E071F80F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0737-B8B9-825D-4F25-29A2D7AE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90C7-46FC-41CE-195D-F83D32EE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63479-C19E-0CF2-3DE5-3E7BF98D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BE85C-878F-AAC6-27FE-A243DA7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15A5-EDDF-DF63-CDE5-F87ABE5D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2B01E-E7D3-3DD4-825D-0AE1EB9A3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09BEB-E271-9307-266E-B01473CB3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D8CA-979E-CD8E-57E4-95022EB9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F2F98-EE29-F9D8-9380-1E1568DA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A986-B4A0-D9CE-7A8E-7047AE1E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6B0AA-5B8D-470B-524B-26B2DB8C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FDA12-603F-8D74-A9B5-961892F82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786B-9959-ABCD-AA0F-BD8383BE7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FA9E-810A-4203-8E78-85EA41D4EE5B}" type="datetimeFigureOut">
              <a:rPr lang="en-US" smtClean="0"/>
              <a:t>2023-03-16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58A0-2E7A-301C-A004-9C34C3F04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60E9-409A-BF63-0B4C-AC7665FD7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AEB2-F584-4C36-A6C2-B548F934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DF8023-E45E-97F2-F0A5-7BA69DFB71E1}"/>
              </a:ext>
            </a:extLst>
          </p:cNvPr>
          <p:cNvSpPr/>
          <p:nvPr/>
        </p:nvSpPr>
        <p:spPr>
          <a:xfrm>
            <a:off x="4174578" y="1848692"/>
            <a:ext cx="3539676" cy="2737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>
            <a:extLst>
              <a:ext uri="{FF2B5EF4-FFF2-40B4-BE49-F238E27FC236}">
                <a16:creationId xmlns:a16="http://schemas.microsoft.com/office/drawing/2014/main" id="{D9344F32-DFC5-C421-ECD1-40AD2914C2F1}"/>
              </a:ext>
            </a:extLst>
          </p:cNvPr>
          <p:cNvSpPr/>
          <p:nvPr/>
        </p:nvSpPr>
        <p:spPr>
          <a:xfrm>
            <a:off x="4575951" y="3733312"/>
            <a:ext cx="492276" cy="66011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BAE69F6-174A-DE05-30B0-472CA4343E57}"/>
              </a:ext>
            </a:extLst>
          </p:cNvPr>
          <p:cNvGrpSpPr/>
          <p:nvPr/>
        </p:nvGrpSpPr>
        <p:grpSpPr>
          <a:xfrm>
            <a:off x="6432847" y="1848692"/>
            <a:ext cx="1234780" cy="2013685"/>
            <a:chOff x="6432847" y="1848692"/>
            <a:chExt cx="1234780" cy="20136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109E789-0C66-2C3B-3520-DE3FCEEBA49A}"/>
                </a:ext>
              </a:extLst>
            </p:cNvPr>
            <p:cNvSpPr txBox="1"/>
            <p:nvPr/>
          </p:nvSpPr>
          <p:spPr>
            <a:xfrm>
              <a:off x="6432847" y="1848692"/>
              <a:ext cx="123478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VH Coral*</a:t>
              </a:r>
            </a:p>
            <a:p>
              <a:pPr algn="ctr"/>
              <a:r>
                <a:rPr lang="en-US" sz="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injured</a:t>
              </a: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2E559A66-EEE5-46B0-194F-389D934021AA}"/>
                </a:ext>
              </a:extLst>
            </p:cNvPr>
            <p:cNvGrpSpPr/>
            <p:nvPr/>
          </p:nvGrpSpPr>
          <p:grpSpPr>
            <a:xfrm>
              <a:off x="6484832" y="2231488"/>
              <a:ext cx="1130809" cy="610882"/>
              <a:chOff x="6578483" y="2231488"/>
              <a:chExt cx="1130809" cy="610882"/>
            </a:xfrm>
          </p:grpSpPr>
          <p:pic>
            <p:nvPicPr>
              <p:cNvPr id="64" name="Picture 63" descr="A cloud of smoke&#10;&#10;Description automatically generated with low confidence">
                <a:extLst>
                  <a:ext uri="{FF2B5EF4-FFF2-40B4-BE49-F238E27FC236}">
                    <a16:creationId xmlns:a16="http://schemas.microsoft.com/office/drawing/2014/main" id="{2F81E4E1-31F4-CDB6-FE85-03649ED53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8483" y="2269903"/>
                <a:ext cx="805635" cy="572467"/>
              </a:xfrm>
              <a:prstGeom prst="rect">
                <a:avLst/>
              </a:prstGeom>
            </p:spPr>
          </p:pic>
          <p:pic>
            <p:nvPicPr>
              <p:cNvPr id="62" name="Picture 61" descr="A cloud of smoke&#10;&#10;Description automatically generated with low confidence">
                <a:extLst>
                  <a:ext uri="{FF2B5EF4-FFF2-40B4-BE49-F238E27FC236}">
                    <a16:creationId xmlns:a16="http://schemas.microsoft.com/office/drawing/2014/main" id="{9FA634C9-92FF-C564-F521-086631D023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05" t="28591" r="21726" b="45699"/>
              <a:stretch/>
            </p:blipFill>
            <p:spPr>
              <a:xfrm>
                <a:off x="7061901" y="2433579"/>
                <a:ext cx="147184" cy="1471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BA39F2D4-8392-B14F-63FC-B633CD2EC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100000">
                <a:off x="7058938" y="2231488"/>
                <a:ext cx="650354" cy="139816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9A7678-C1E0-79DD-E8B2-1C87F693A4EE}"/>
                </a:ext>
              </a:extLst>
            </p:cNvPr>
            <p:cNvSpPr txBox="1"/>
            <p:nvPr/>
          </p:nvSpPr>
          <p:spPr>
            <a:xfrm>
              <a:off x="6432847" y="2882542"/>
              <a:ext cx="123477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WMS fragment*</a:t>
              </a:r>
            </a:p>
            <a:p>
              <a:pPr algn="ctr"/>
              <a:r>
                <a:rPr lang="en-US" sz="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inoculated and injured</a:t>
              </a:r>
            </a:p>
          </p:txBody>
        </p: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735F2698-10FE-14BA-57ED-46DE968148BB}"/>
                </a:ext>
              </a:extLst>
            </p:cNvPr>
            <p:cNvGrpSpPr/>
            <p:nvPr/>
          </p:nvGrpSpPr>
          <p:grpSpPr>
            <a:xfrm>
              <a:off x="6456317" y="3251492"/>
              <a:ext cx="1187839" cy="610885"/>
              <a:chOff x="6521454" y="3251492"/>
              <a:chExt cx="1187839" cy="610885"/>
            </a:xfrm>
          </p:grpSpPr>
          <p:pic>
            <p:nvPicPr>
              <p:cNvPr id="52" name="Picture 51" descr="A cloud of smoke&#10;&#10;Description automatically generated with low confidence">
                <a:extLst>
                  <a:ext uri="{FF2B5EF4-FFF2-40B4-BE49-F238E27FC236}">
                    <a16:creationId xmlns:a16="http://schemas.microsoft.com/office/drawing/2014/main" id="{139D19FF-8179-0C46-0344-90A917A10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8482" y="3289910"/>
                <a:ext cx="805635" cy="572467"/>
              </a:xfrm>
              <a:prstGeom prst="rect">
                <a:avLst/>
              </a:prstGeom>
            </p:spPr>
          </p:pic>
          <p:pic>
            <p:nvPicPr>
              <p:cNvPr id="46" name="Picture 45" descr="A cloud of smoke&#10;&#10;Description automatically generated with low confidence">
                <a:extLst>
                  <a:ext uri="{FF2B5EF4-FFF2-40B4-BE49-F238E27FC236}">
                    <a16:creationId xmlns:a16="http://schemas.microsoft.com/office/drawing/2014/main" id="{3DDCCD70-ED1F-B0DC-EBC7-88340F8189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05" t="28591" r="21726" b="45699"/>
              <a:stretch/>
            </p:blipFill>
            <p:spPr>
              <a:xfrm>
                <a:off x="7061902" y="3453583"/>
                <a:ext cx="147184" cy="1471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1E35496-29D3-1B23-3F47-10644B5F0A6F}"/>
                  </a:ext>
                </a:extLst>
              </p:cNvPr>
              <p:cNvSpPr/>
              <p:nvPr/>
            </p:nvSpPr>
            <p:spPr>
              <a:xfrm>
                <a:off x="6997231" y="3418350"/>
                <a:ext cx="218968" cy="204228"/>
              </a:xfrm>
              <a:custGeom>
                <a:avLst/>
                <a:gdLst>
                  <a:gd name="connsiteX0" fmla="*/ 50006 w 247650"/>
                  <a:gd name="connsiteY0" fmla="*/ 38100 h 230981"/>
                  <a:gd name="connsiteX1" fmla="*/ 50006 w 247650"/>
                  <a:gd name="connsiteY1" fmla="*/ 38100 h 230981"/>
                  <a:gd name="connsiteX2" fmla="*/ 59531 w 247650"/>
                  <a:gd name="connsiteY2" fmla="*/ 16668 h 230981"/>
                  <a:gd name="connsiteX3" fmla="*/ 76200 w 247650"/>
                  <a:gd name="connsiteY3" fmla="*/ 4762 h 230981"/>
                  <a:gd name="connsiteX4" fmla="*/ 83344 w 247650"/>
                  <a:gd name="connsiteY4" fmla="*/ 0 h 230981"/>
                  <a:gd name="connsiteX5" fmla="*/ 97631 w 247650"/>
                  <a:gd name="connsiteY5" fmla="*/ 2381 h 230981"/>
                  <a:gd name="connsiteX6" fmla="*/ 109537 w 247650"/>
                  <a:gd name="connsiteY6" fmla="*/ 16668 h 230981"/>
                  <a:gd name="connsiteX7" fmla="*/ 128587 w 247650"/>
                  <a:gd name="connsiteY7" fmla="*/ 38100 h 230981"/>
                  <a:gd name="connsiteX8" fmla="*/ 140494 w 247650"/>
                  <a:gd name="connsiteY8" fmla="*/ 57150 h 230981"/>
                  <a:gd name="connsiteX9" fmla="*/ 152400 w 247650"/>
                  <a:gd name="connsiteY9" fmla="*/ 64293 h 230981"/>
                  <a:gd name="connsiteX10" fmla="*/ 164306 w 247650"/>
                  <a:gd name="connsiteY10" fmla="*/ 66675 h 230981"/>
                  <a:gd name="connsiteX11" fmla="*/ 221456 w 247650"/>
                  <a:gd name="connsiteY11" fmla="*/ 71437 h 230981"/>
                  <a:gd name="connsiteX12" fmla="*/ 242887 w 247650"/>
                  <a:gd name="connsiteY12" fmla="*/ 85725 h 230981"/>
                  <a:gd name="connsiteX13" fmla="*/ 247650 w 247650"/>
                  <a:gd name="connsiteY13" fmla="*/ 95250 h 230981"/>
                  <a:gd name="connsiteX14" fmla="*/ 240506 w 247650"/>
                  <a:gd name="connsiteY14" fmla="*/ 111918 h 230981"/>
                  <a:gd name="connsiteX15" fmla="*/ 221456 w 247650"/>
                  <a:gd name="connsiteY15" fmla="*/ 130968 h 230981"/>
                  <a:gd name="connsiteX16" fmla="*/ 216694 w 247650"/>
                  <a:gd name="connsiteY16" fmla="*/ 138112 h 230981"/>
                  <a:gd name="connsiteX17" fmla="*/ 214312 w 247650"/>
                  <a:gd name="connsiteY17" fmla="*/ 190500 h 230981"/>
                  <a:gd name="connsiteX18" fmla="*/ 202406 w 247650"/>
                  <a:gd name="connsiteY18" fmla="*/ 207168 h 230981"/>
                  <a:gd name="connsiteX19" fmla="*/ 178594 w 247650"/>
                  <a:gd name="connsiteY19" fmla="*/ 219075 h 230981"/>
                  <a:gd name="connsiteX20" fmla="*/ 147637 w 247650"/>
                  <a:gd name="connsiteY20" fmla="*/ 209550 h 230981"/>
                  <a:gd name="connsiteX21" fmla="*/ 135731 w 247650"/>
                  <a:gd name="connsiteY21" fmla="*/ 204787 h 230981"/>
                  <a:gd name="connsiteX22" fmla="*/ 114300 w 247650"/>
                  <a:gd name="connsiteY22" fmla="*/ 207168 h 230981"/>
                  <a:gd name="connsiteX23" fmla="*/ 102394 w 247650"/>
                  <a:gd name="connsiteY23" fmla="*/ 214312 h 230981"/>
                  <a:gd name="connsiteX24" fmla="*/ 71437 w 247650"/>
                  <a:gd name="connsiteY24" fmla="*/ 230981 h 230981"/>
                  <a:gd name="connsiteX25" fmla="*/ 40481 w 247650"/>
                  <a:gd name="connsiteY25" fmla="*/ 228600 h 230981"/>
                  <a:gd name="connsiteX26" fmla="*/ 33337 w 247650"/>
                  <a:gd name="connsiteY26" fmla="*/ 216693 h 230981"/>
                  <a:gd name="connsiteX27" fmla="*/ 30956 w 247650"/>
                  <a:gd name="connsiteY27" fmla="*/ 164306 h 230981"/>
                  <a:gd name="connsiteX28" fmla="*/ 23812 w 247650"/>
                  <a:gd name="connsiteY28" fmla="*/ 157162 h 230981"/>
                  <a:gd name="connsiteX29" fmla="*/ 0 w 247650"/>
                  <a:gd name="connsiteY29" fmla="*/ 133350 h 230981"/>
                  <a:gd name="connsiteX30" fmla="*/ 2381 w 247650"/>
                  <a:gd name="connsiteY30" fmla="*/ 126206 h 230981"/>
                  <a:gd name="connsiteX31" fmla="*/ 11906 w 247650"/>
                  <a:gd name="connsiteY31" fmla="*/ 114300 h 230981"/>
                  <a:gd name="connsiteX32" fmla="*/ 30956 w 247650"/>
                  <a:gd name="connsiteY32" fmla="*/ 109537 h 230981"/>
                  <a:gd name="connsiteX33" fmla="*/ 50006 w 247650"/>
                  <a:gd name="connsiteY33" fmla="*/ 38100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47650" h="230981">
                    <a:moveTo>
                      <a:pt x="50006" y="38100"/>
                    </a:moveTo>
                    <a:lnTo>
                      <a:pt x="50006" y="38100"/>
                    </a:lnTo>
                    <a:cubicBezTo>
                      <a:pt x="53181" y="30956"/>
                      <a:pt x="55434" y="23326"/>
                      <a:pt x="59531" y="16668"/>
                    </a:cubicBezTo>
                    <a:cubicBezTo>
                      <a:pt x="67575" y="3597"/>
                      <a:pt x="66616" y="9553"/>
                      <a:pt x="76200" y="4762"/>
                    </a:cubicBezTo>
                    <a:cubicBezTo>
                      <a:pt x="78760" y="3482"/>
                      <a:pt x="80963" y="1587"/>
                      <a:pt x="83344" y="0"/>
                    </a:cubicBezTo>
                    <a:cubicBezTo>
                      <a:pt x="88106" y="794"/>
                      <a:pt x="93219" y="420"/>
                      <a:pt x="97631" y="2381"/>
                    </a:cubicBezTo>
                    <a:cubicBezTo>
                      <a:pt x="103348" y="4922"/>
                      <a:pt x="105839" y="12354"/>
                      <a:pt x="109537" y="16668"/>
                    </a:cubicBezTo>
                    <a:cubicBezTo>
                      <a:pt x="122906" y="32265"/>
                      <a:pt x="115974" y="19882"/>
                      <a:pt x="128587" y="38100"/>
                    </a:cubicBezTo>
                    <a:cubicBezTo>
                      <a:pt x="132849" y="44257"/>
                      <a:pt x="135457" y="51609"/>
                      <a:pt x="140494" y="57150"/>
                    </a:cubicBezTo>
                    <a:cubicBezTo>
                      <a:pt x="143607" y="60574"/>
                      <a:pt x="148103" y="62574"/>
                      <a:pt x="152400" y="64293"/>
                    </a:cubicBezTo>
                    <a:cubicBezTo>
                      <a:pt x="156158" y="65796"/>
                      <a:pt x="160280" y="66259"/>
                      <a:pt x="164306" y="66675"/>
                    </a:cubicBezTo>
                    <a:cubicBezTo>
                      <a:pt x="183321" y="68642"/>
                      <a:pt x="202406" y="69850"/>
                      <a:pt x="221456" y="71437"/>
                    </a:cubicBezTo>
                    <a:cubicBezTo>
                      <a:pt x="230059" y="75739"/>
                      <a:pt x="236037" y="77897"/>
                      <a:pt x="242887" y="85725"/>
                    </a:cubicBezTo>
                    <a:cubicBezTo>
                      <a:pt x="245225" y="88397"/>
                      <a:pt x="246062" y="92075"/>
                      <a:pt x="247650" y="95250"/>
                    </a:cubicBezTo>
                    <a:cubicBezTo>
                      <a:pt x="245269" y="100806"/>
                      <a:pt x="244081" y="107043"/>
                      <a:pt x="240506" y="111918"/>
                    </a:cubicBezTo>
                    <a:cubicBezTo>
                      <a:pt x="235195" y="119160"/>
                      <a:pt x="226437" y="123496"/>
                      <a:pt x="221456" y="130968"/>
                    </a:cubicBezTo>
                    <a:lnTo>
                      <a:pt x="216694" y="138112"/>
                    </a:lnTo>
                    <a:cubicBezTo>
                      <a:pt x="215900" y="155575"/>
                      <a:pt x="217854" y="173382"/>
                      <a:pt x="214312" y="190500"/>
                    </a:cubicBezTo>
                    <a:cubicBezTo>
                      <a:pt x="212929" y="197186"/>
                      <a:pt x="207234" y="202340"/>
                      <a:pt x="202406" y="207168"/>
                    </a:cubicBezTo>
                    <a:cubicBezTo>
                      <a:pt x="197216" y="212358"/>
                      <a:pt x="185210" y="216428"/>
                      <a:pt x="178594" y="219075"/>
                    </a:cubicBezTo>
                    <a:cubicBezTo>
                      <a:pt x="168275" y="215900"/>
                      <a:pt x="157879" y="212964"/>
                      <a:pt x="147637" y="209550"/>
                    </a:cubicBezTo>
                    <a:cubicBezTo>
                      <a:pt x="143582" y="208198"/>
                      <a:pt x="139995" y="205092"/>
                      <a:pt x="135731" y="204787"/>
                    </a:cubicBezTo>
                    <a:cubicBezTo>
                      <a:pt x="128562" y="204275"/>
                      <a:pt x="121444" y="206374"/>
                      <a:pt x="114300" y="207168"/>
                    </a:cubicBezTo>
                    <a:cubicBezTo>
                      <a:pt x="110331" y="209549"/>
                      <a:pt x="106478" y="212134"/>
                      <a:pt x="102394" y="214312"/>
                    </a:cubicBezTo>
                    <a:cubicBezTo>
                      <a:pt x="69427" y="231894"/>
                      <a:pt x="88092" y="219877"/>
                      <a:pt x="71437" y="230981"/>
                    </a:cubicBezTo>
                    <a:cubicBezTo>
                      <a:pt x="61118" y="230187"/>
                      <a:pt x="50171" y="232234"/>
                      <a:pt x="40481" y="228600"/>
                    </a:cubicBezTo>
                    <a:cubicBezTo>
                      <a:pt x="36147" y="226975"/>
                      <a:pt x="34015" y="221272"/>
                      <a:pt x="33337" y="216693"/>
                    </a:cubicBezTo>
                    <a:cubicBezTo>
                      <a:pt x="30775" y="199401"/>
                      <a:pt x="33718" y="181567"/>
                      <a:pt x="30956" y="164306"/>
                    </a:cubicBezTo>
                    <a:cubicBezTo>
                      <a:pt x="30424" y="160981"/>
                      <a:pt x="26329" y="159399"/>
                      <a:pt x="23812" y="157162"/>
                    </a:cubicBezTo>
                    <a:cubicBezTo>
                      <a:pt x="2822" y="138504"/>
                      <a:pt x="15692" y="152965"/>
                      <a:pt x="0" y="133350"/>
                    </a:cubicBezTo>
                    <a:cubicBezTo>
                      <a:pt x="794" y="130969"/>
                      <a:pt x="1051" y="128335"/>
                      <a:pt x="2381" y="126206"/>
                    </a:cubicBezTo>
                    <a:cubicBezTo>
                      <a:pt x="5075" y="121896"/>
                      <a:pt x="8047" y="117608"/>
                      <a:pt x="11906" y="114300"/>
                    </a:cubicBezTo>
                    <a:cubicBezTo>
                      <a:pt x="14136" y="112388"/>
                      <a:pt x="30701" y="109588"/>
                      <a:pt x="30956" y="109537"/>
                    </a:cubicBezTo>
                    <a:cubicBezTo>
                      <a:pt x="35870" y="57951"/>
                      <a:pt x="46831" y="50006"/>
                      <a:pt x="50006" y="3810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66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D0335527-C1A2-5F81-2348-B7F762B97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100000">
                <a:off x="7058939" y="3251492"/>
                <a:ext cx="650354" cy="139816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42CC2AD-6F87-46F5-454F-0DF483F37C56}"/>
                  </a:ext>
                </a:extLst>
              </p:cNvPr>
              <p:cNvGrpSpPr/>
              <p:nvPr/>
            </p:nvGrpSpPr>
            <p:grpSpPr>
              <a:xfrm rot="1739745">
                <a:off x="6521454" y="3359195"/>
                <a:ext cx="629129" cy="45720"/>
                <a:chOff x="3557588" y="4181475"/>
                <a:chExt cx="629129" cy="4572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9250121-4648-764F-8B80-B5A9CF651B1B}"/>
                    </a:ext>
                  </a:extLst>
                </p:cNvPr>
                <p:cNvSpPr/>
                <p:nvPr/>
              </p:nvSpPr>
              <p:spPr>
                <a:xfrm>
                  <a:off x="3979549" y="4181475"/>
                  <a:ext cx="207168" cy="45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107B3B4-F9BB-2CF2-369C-FBA207698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7588" y="4204335"/>
                  <a:ext cx="474349" cy="54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8E337CED-4B24-BF1A-C1FB-64DE807AF93E}"/>
              </a:ext>
            </a:extLst>
          </p:cNvPr>
          <p:cNvGrpSpPr/>
          <p:nvPr/>
        </p:nvGrpSpPr>
        <p:grpSpPr>
          <a:xfrm>
            <a:off x="5199354" y="1848692"/>
            <a:ext cx="1188404" cy="2009500"/>
            <a:chOff x="5175720" y="1848692"/>
            <a:chExt cx="1188404" cy="200950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9D705C-3C61-7260-CFCF-2CB8AC1EF425}"/>
                </a:ext>
              </a:extLst>
            </p:cNvPr>
            <p:cNvSpPr txBox="1"/>
            <p:nvPr/>
          </p:nvSpPr>
          <p:spPr>
            <a:xfrm>
              <a:off x="5175720" y="2882542"/>
              <a:ext cx="118840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WMS fragment</a:t>
              </a:r>
            </a:p>
            <a:p>
              <a:pPr algn="ctr"/>
              <a:r>
                <a:rPr lang="en-US" sz="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inoculated</a:t>
              </a:r>
            </a:p>
          </p:txBody>
        </p: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961C39B2-207C-53F2-3F19-3A4CDFF93828}"/>
                </a:ext>
              </a:extLst>
            </p:cNvPr>
            <p:cNvGrpSpPr/>
            <p:nvPr/>
          </p:nvGrpSpPr>
          <p:grpSpPr>
            <a:xfrm>
              <a:off x="5338591" y="3285725"/>
              <a:ext cx="862662" cy="572467"/>
              <a:chOff x="5310078" y="3285725"/>
              <a:chExt cx="862662" cy="572467"/>
            </a:xfrm>
          </p:grpSpPr>
          <p:pic>
            <p:nvPicPr>
              <p:cNvPr id="59" name="Picture 58" descr="A cloud of smoke&#10;&#10;Description automatically generated with low confidence">
                <a:extLst>
                  <a:ext uri="{FF2B5EF4-FFF2-40B4-BE49-F238E27FC236}">
                    <a16:creationId xmlns:a16="http://schemas.microsoft.com/office/drawing/2014/main" id="{51DD184C-7A4B-5116-75A6-02D0188E1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7105" y="3285725"/>
                <a:ext cx="805635" cy="572467"/>
              </a:xfrm>
              <a:prstGeom prst="rect">
                <a:avLst/>
              </a:prstGeom>
            </p:spPr>
          </p:pic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73690B9-3B62-D457-FEFA-48CE9DDF6BDF}"/>
                  </a:ext>
                </a:extLst>
              </p:cNvPr>
              <p:cNvSpPr/>
              <p:nvPr/>
            </p:nvSpPr>
            <p:spPr>
              <a:xfrm>
                <a:off x="5778739" y="3397328"/>
                <a:ext cx="218968" cy="204228"/>
              </a:xfrm>
              <a:custGeom>
                <a:avLst/>
                <a:gdLst>
                  <a:gd name="connsiteX0" fmla="*/ 50006 w 247650"/>
                  <a:gd name="connsiteY0" fmla="*/ 38100 h 230981"/>
                  <a:gd name="connsiteX1" fmla="*/ 50006 w 247650"/>
                  <a:gd name="connsiteY1" fmla="*/ 38100 h 230981"/>
                  <a:gd name="connsiteX2" fmla="*/ 59531 w 247650"/>
                  <a:gd name="connsiteY2" fmla="*/ 16668 h 230981"/>
                  <a:gd name="connsiteX3" fmla="*/ 76200 w 247650"/>
                  <a:gd name="connsiteY3" fmla="*/ 4762 h 230981"/>
                  <a:gd name="connsiteX4" fmla="*/ 83344 w 247650"/>
                  <a:gd name="connsiteY4" fmla="*/ 0 h 230981"/>
                  <a:gd name="connsiteX5" fmla="*/ 97631 w 247650"/>
                  <a:gd name="connsiteY5" fmla="*/ 2381 h 230981"/>
                  <a:gd name="connsiteX6" fmla="*/ 109537 w 247650"/>
                  <a:gd name="connsiteY6" fmla="*/ 16668 h 230981"/>
                  <a:gd name="connsiteX7" fmla="*/ 128587 w 247650"/>
                  <a:gd name="connsiteY7" fmla="*/ 38100 h 230981"/>
                  <a:gd name="connsiteX8" fmla="*/ 140494 w 247650"/>
                  <a:gd name="connsiteY8" fmla="*/ 57150 h 230981"/>
                  <a:gd name="connsiteX9" fmla="*/ 152400 w 247650"/>
                  <a:gd name="connsiteY9" fmla="*/ 64293 h 230981"/>
                  <a:gd name="connsiteX10" fmla="*/ 164306 w 247650"/>
                  <a:gd name="connsiteY10" fmla="*/ 66675 h 230981"/>
                  <a:gd name="connsiteX11" fmla="*/ 221456 w 247650"/>
                  <a:gd name="connsiteY11" fmla="*/ 71437 h 230981"/>
                  <a:gd name="connsiteX12" fmla="*/ 242887 w 247650"/>
                  <a:gd name="connsiteY12" fmla="*/ 85725 h 230981"/>
                  <a:gd name="connsiteX13" fmla="*/ 247650 w 247650"/>
                  <a:gd name="connsiteY13" fmla="*/ 95250 h 230981"/>
                  <a:gd name="connsiteX14" fmla="*/ 240506 w 247650"/>
                  <a:gd name="connsiteY14" fmla="*/ 111918 h 230981"/>
                  <a:gd name="connsiteX15" fmla="*/ 221456 w 247650"/>
                  <a:gd name="connsiteY15" fmla="*/ 130968 h 230981"/>
                  <a:gd name="connsiteX16" fmla="*/ 216694 w 247650"/>
                  <a:gd name="connsiteY16" fmla="*/ 138112 h 230981"/>
                  <a:gd name="connsiteX17" fmla="*/ 214312 w 247650"/>
                  <a:gd name="connsiteY17" fmla="*/ 190500 h 230981"/>
                  <a:gd name="connsiteX18" fmla="*/ 202406 w 247650"/>
                  <a:gd name="connsiteY18" fmla="*/ 207168 h 230981"/>
                  <a:gd name="connsiteX19" fmla="*/ 178594 w 247650"/>
                  <a:gd name="connsiteY19" fmla="*/ 219075 h 230981"/>
                  <a:gd name="connsiteX20" fmla="*/ 147637 w 247650"/>
                  <a:gd name="connsiteY20" fmla="*/ 209550 h 230981"/>
                  <a:gd name="connsiteX21" fmla="*/ 135731 w 247650"/>
                  <a:gd name="connsiteY21" fmla="*/ 204787 h 230981"/>
                  <a:gd name="connsiteX22" fmla="*/ 114300 w 247650"/>
                  <a:gd name="connsiteY22" fmla="*/ 207168 h 230981"/>
                  <a:gd name="connsiteX23" fmla="*/ 102394 w 247650"/>
                  <a:gd name="connsiteY23" fmla="*/ 214312 h 230981"/>
                  <a:gd name="connsiteX24" fmla="*/ 71437 w 247650"/>
                  <a:gd name="connsiteY24" fmla="*/ 230981 h 230981"/>
                  <a:gd name="connsiteX25" fmla="*/ 40481 w 247650"/>
                  <a:gd name="connsiteY25" fmla="*/ 228600 h 230981"/>
                  <a:gd name="connsiteX26" fmla="*/ 33337 w 247650"/>
                  <a:gd name="connsiteY26" fmla="*/ 216693 h 230981"/>
                  <a:gd name="connsiteX27" fmla="*/ 30956 w 247650"/>
                  <a:gd name="connsiteY27" fmla="*/ 164306 h 230981"/>
                  <a:gd name="connsiteX28" fmla="*/ 23812 w 247650"/>
                  <a:gd name="connsiteY28" fmla="*/ 157162 h 230981"/>
                  <a:gd name="connsiteX29" fmla="*/ 0 w 247650"/>
                  <a:gd name="connsiteY29" fmla="*/ 133350 h 230981"/>
                  <a:gd name="connsiteX30" fmla="*/ 2381 w 247650"/>
                  <a:gd name="connsiteY30" fmla="*/ 126206 h 230981"/>
                  <a:gd name="connsiteX31" fmla="*/ 11906 w 247650"/>
                  <a:gd name="connsiteY31" fmla="*/ 114300 h 230981"/>
                  <a:gd name="connsiteX32" fmla="*/ 30956 w 247650"/>
                  <a:gd name="connsiteY32" fmla="*/ 109537 h 230981"/>
                  <a:gd name="connsiteX33" fmla="*/ 50006 w 247650"/>
                  <a:gd name="connsiteY33" fmla="*/ 38100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47650" h="230981">
                    <a:moveTo>
                      <a:pt x="50006" y="38100"/>
                    </a:moveTo>
                    <a:lnTo>
                      <a:pt x="50006" y="38100"/>
                    </a:lnTo>
                    <a:cubicBezTo>
                      <a:pt x="53181" y="30956"/>
                      <a:pt x="55434" y="23326"/>
                      <a:pt x="59531" y="16668"/>
                    </a:cubicBezTo>
                    <a:cubicBezTo>
                      <a:pt x="67575" y="3597"/>
                      <a:pt x="66616" y="9553"/>
                      <a:pt x="76200" y="4762"/>
                    </a:cubicBezTo>
                    <a:cubicBezTo>
                      <a:pt x="78760" y="3482"/>
                      <a:pt x="80963" y="1587"/>
                      <a:pt x="83344" y="0"/>
                    </a:cubicBezTo>
                    <a:cubicBezTo>
                      <a:pt x="88106" y="794"/>
                      <a:pt x="93219" y="420"/>
                      <a:pt x="97631" y="2381"/>
                    </a:cubicBezTo>
                    <a:cubicBezTo>
                      <a:pt x="103348" y="4922"/>
                      <a:pt x="105839" y="12354"/>
                      <a:pt x="109537" y="16668"/>
                    </a:cubicBezTo>
                    <a:cubicBezTo>
                      <a:pt x="122906" y="32265"/>
                      <a:pt x="115974" y="19882"/>
                      <a:pt x="128587" y="38100"/>
                    </a:cubicBezTo>
                    <a:cubicBezTo>
                      <a:pt x="132849" y="44257"/>
                      <a:pt x="135457" y="51609"/>
                      <a:pt x="140494" y="57150"/>
                    </a:cubicBezTo>
                    <a:cubicBezTo>
                      <a:pt x="143607" y="60574"/>
                      <a:pt x="148103" y="62574"/>
                      <a:pt x="152400" y="64293"/>
                    </a:cubicBezTo>
                    <a:cubicBezTo>
                      <a:pt x="156158" y="65796"/>
                      <a:pt x="160280" y="66259"/>
                      <a:pt x="164306" y="66675"/>
                    </a:cubicBezTo>
                    <a:cubicBezTo>
                      <a:pt x="183321" y="68642"/>
                      <a:pt x="202406" y="69850"/>
                      <a:pt x="221456" y="71437"/>
                    </a:cubicBezTo>
                    <a:cubicBezTo>
                      <a:pt x="230059" y="75739"/>
                      <a:pt x="236037" y="77897"/>
                      <a:pt x="242887" y="85725"/>
                    </a:cubicBezTo>
                    <a:cubicBezTo>
                      <a:pt x="245225" y="88397"/>
                      <a:pt x="246062" y="92075"/>
                      <a:pt x="247650" y="95250"/>
                    </a:cubicBezTo>
                    <a:cubicBezTo>
                      <a:pt x="245269" y="100806"/>
                      <a:pt x="244081" y="107043"/>
                      <a:pt x="240506" y="111918"/>
                    </a:cubicBezTo>
                    <a:cubicBezTo>
                      <a:pt x="235195" y="119160"/>
                      <a:pt x="226437" y="123496"/>
                      <a:pt x="221456" y="130968"/>
                    </a:cubicBezTo>
                    <a:lnTo>
                      <a:pt x="216694" y="138112"/>
                    </a:lnTo>
                    <a:cubicBezTo>
                      <a:pt x="215900" y="155575"/>
                      <a:pt x="217854" y="173382"/>
                      <a:pt x="214312" y="190500"/>
                    </a:cubicBezTo>
                    <a:cubicBezTo>
                      <a:pt x="212929" y="197186"/>
                      <a:pt x="207234" y="202340"/>
                      <a:pt x="202406" y="207168"/>
                    </a:cubicBezTo>
                    <a:cubicBezTo>
                      <a:pt x="197216" y="212358"/>
                      <a:pt x="185210" y="216428"/>
                      <a:pt x="178594" y="219075"/>
                    </a:cubicBezTo>
                    <a:cubicBezTo>
                      <a:pt x="168275" y="215900"/>
                      <a:pt x="157879" y="212964"/>
                      <a:pt x="147637" y="209550"/>
                    </a:cubicBezTo>
                    <a:cubicBezTo>
                      <a:pt x="143582" y="208198"/>
                      <a:pt x="139995" y="205092"/>
                      <a:pt x="135731" y="204787"/>
                    </a:cubicBezTo>
                    <a:cubicBezTo>
                      <a:pt x="128562" y="204275"/>
                      <a:pt x="121444" y="206374"/>
                      <a:pt x="114300" y="207168"/>
                    </a:cubicBezTo>
                    <a:cubicBezTo>
                      <a:pt x="110331" y="209549"/>
                      <a:pt x="106478" y="212134"/>
                      <a:pt x="102394" y="214312"/>
                    </a:cubicBezTo>
                    <a:cubicBezTo>
                      <a:pt x="69427" y="231894"/>
                      <a:pt x="88092" y="219877"/>
                      <a:pt x="71437" y="230981"/>
                    </a:cubicBezTo>
                    <a:cubicBezTo>
                      <a:pt x="61118" y="230187"/>
                      <a:pt x="50171" y="232234"/>
                      <a:pt x="40481" y="228600"/>
                    </a:cubicBezTo>
                    <a:cubicBezTo>
                      <a:pt x="36147" y="226975"/>
                      <a:pt x="34015" y="221272"/>
                      <a:pt x="33337" y="216693"/>
                    </a:cubicBezTo>
                    <a:cubicBezTo>
                      <a:pt x="30775" y="199401"/>
                      <a:pt x="33718" y="181567"/>
                      <a:pt x="30956" y="164306"/>
                    </a:cubicBezTo>
                    <a:cubicBezTo>
                      <a:pt x="30424" y="160981"/>
                      <a:pt x="26329" y="159399"/>
                      <a:pt x="23812" y="157162"/>
                    </a:cubicBezTo>
                    <a:cubicBezTo>
                      <a:pt x="2822" y="138504"/>
                      <a:pt x="15692" y="152965"/>
                      <a:pt x="0" y="133350"/>
                    </a:cubicBezTo>
                    <a:cubicBezTo>
                      <a:pt x="794" y="130969"/>
                      <a:pt x="1051" y="128335"/>
                      <a:pt x="2381" y="126206"/>
                    </a:cubicBezTo>
                    <a:cubicBezTo>
                      <a:pt x="5075" y="121896"/>
                      <a:pt x="8047" y="117608"/>
                      <a:pt x="11906" y="114300"/>
                    </a:cubicBezTo>
                    <a:cubicBezTo>
                      <a:pt x="14136" y="112388"/>
                      <a:pt x="30701" y="109588"/>
                      <a:pt x="30956" y="109537"/>
                    </a:cubicBezTo>
                    <a:cubicBezTo>
                      <a:pt x="35870" y="57951"/>
                      <a:pt x="46831" y="50006"/>
                      <a:pt x="50006" y="3810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66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EE71C4D-C38B-8D18-FE75-93F1632AF68D}"/>
                  </a:ext>
                </a:extLst>
              </p:cNvPr>
              <p:cNvGrpSpPr/>
              <p:nvPr/>
            </p:nvGrpSpPr>
            <p:grpSpPr>
              <a:xfrm rot="1739745">
                <a:off x="5310078" y="3351606"/>
                <a:ext cx="629129" cy="45720"/>
                <a:chOff x="3557588" y="4181475"/>
                <a:chExt cx="629129" cy="45720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B50C63A-FEAC-89E3-727B-6C38DAAE1DD6}"/>
                    </a:ext>
                  </a:extLst>
                </p:cNvPr>
                <p:cNvSpPr/>
                <p:nvPr/>
              </p:nvSpPr>
              <p:spPr>
                <a:xfrm>
                  <a:off x="3979549" y="4181475"/>
                  <a:ext cx="207168" cy="45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4BDCE80-6A38-A7C0-5CD0-377AD3404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7588" y="4204335"/>
                  <a:ext cx="474349" cy="54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18369D-AE63-CFCC-B6FA-083E3A4EC5A9}"/>
                </a:ext>
              </a:extLst>
            </p:cNvPr>
            <p:cNvSpPr txBox="1"/>
            <p:nvPr/>
          </p:nvSpPr>
          <p:spPr>
            <a:xfrm>
              <a:off x="5175720" y="1848692"/>
              <a:ext cx="118840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Sediment</a:t>
              </a:r>
            </a:p>
            <a:p>
              <a:pPr algn="ctr"/>
              <a:r>
                <a:rPr lang="en-US" sz="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inoculated</a:t>
              </a:r>
              <a:endParaRPr lang="en-US" sz="11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0272A44-D847-2FE6-E132-5D84AD572A35}"/>
                </a:ext>
              </a:extLst>
            </p:cNvPr>
            <p:cNvGrpSpPr/>
            <p:nvPr/>
          </p:nvGrpSpPr>
          <p:grpSpPr>
            <a:xfrm>
              <a:off x="5338591" y="2260377"/>
              <a:ext cx="862663" cy="572467"/>
              <a:chOff x="5310077" y="2260377"/>
              <a:chExt cx="862663" cy="572467"/>
            </a:xfrm>
          </p:grpSpPr>
          <p:pic>
            <p:nvPicPr>
              <p:cNvPr id="43" name="Picture 42" descr="A cloud of smoke&#10;&#10;Description automatically generated with low confidence">
                <a:extLst>
                  <a:ext uri="{FF2B5EF4-FFF2-40B4-BE49-F238E27FC236}">
                    <a16:creationId xmlns:a16="http://schemas.microsoft.com/office/drawing/2014/main" id="{4CF75C54-4170-BDDC-19DA-4924CCC64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7105" y="2260377"/>
                <a:ext cx="805635" cy="572467"/>
              </a:xfrm>
              <a:prstGeom prst="rect">
                <a:avLst/>
              </a:prstGeom>
            </p:spPr>
          </p:pic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45CDC17-5DAB-2739-D73E-60E78FBB4105}"/>
                  </a:ext>
                </a:extLst>
              </p:cNvPr>
              <p:cNvSpPr/>
              <p:nvPr/>
            </p:nvSpPr>
            <p:spPr>
              <a:xfrm>
                <a:off x="5778739" y="2369721"/>
                <a:ext cx="218968" cy="204228"/>
              </a:xfrm>
              <a:custGeom>
                <a:avLst/>
                <a:gdLst>
                  <a:gd name="connsiteX0" fmla="*/ 50006 w 247650"/>
                  <a:gd name="connsiteY0" fmla="*/ 38100 h 230981"/>
                  <a:gd name="connsiteX1" fmla="*/ 50006 w 247650"/>
                  <a:gd name="connsiteY1" fmla="*/ 38100 h 230981"/>
                  <a:gd name="connsiteX2" fmla="*/ 59531 w 247650"/>
                  <a:gd name="connsiteY2" fmla="*/ 16668 h 230981"/>
                  <a:gd name="connsiteX3" fmla="*/ 76200 w 247650"/>
                  <a:gd name="connsiteY3" fmla="*/ 4762 h 230981"/>
                  <a:gd name="connsiteX4" fmla="*/ 83344 w 247650"/>
                  <a:gd name="connsiteY4" fmla="*/ 0 h 230981"/>
                  <a:gd name="connsiteX5" fmla="*/ 97631 w 247650"/>
                  <a:gd name="connsiteY5" fmla="*/ 2381 h 230981"/>
                  <a:gd name="connsiteX6" fmla="*/ 109537 w 247650"/>
                  <a:gd name="connsiteY6" fmla="*/ 16668 h 230981"/>
                  <a:gd name="connsiteX7" fmla="*/ 128587 w 247650"/>
                  <a:gd name="connsiteY7" fmla="*/ 38100 h 230981"/>
                  <a:gd name="connsiteX8" fmla="*/ 140494 w 247650"/>
                  <a:gd name="connsiteY8" fmla="*/ 57150 h 230981"/>
                  <a:gd name="connsiteX9" fmla="*/ 152400 w 247650"/>
                  <a:gd name="connsiteY9" fmla="*/ 64293 h 230981"/>
                  <a:gd name="connsiteX10" fmla="*/ 164306 w 247650"/>
                  <a:gd name="connsiteY10" fmla="*/ 66675 h 230981"/>
                  <a:gd name="connsiteX11" fmla="*/ 221456 w 247650"/>
                  <a:gd name="connsiteY11" fmla="*/ 71437 h 230981"/>
                  <a:gd name="connsiteX12" fmla="*/ 242887 w 247650"/>
                  <a:gd name="connsiteY12" fmla="*/ 85725 h 230981"/>
                  <a:gd name="connsiteX13" fmla="*/ 247650 w 247650"/>
                  <a:gd name="connsiteY13" fmla="*/ 95250 h 230981"/>
                  <a:gd name="connsiteX14" fmla="*/ 240506 w 247650"/>
                  <a:gd name="connsiteY14" fmla="*/ 111918 h 230981"/>
                  <a:gd name="connsiteX15" fmla="*/ 221456 w 247650"/>
                  <a:gd name="connsiteY15" fmla="*/ 130968 h 230981"/>
                  <a:gd name="connsiteX16" fmla="*/ 216694 w 247650"/>
                  <a:gd name="connsiteY16" fmla="*/ 138112 h 230981"/>
                  <a:gd name="connsiteX17" fmla="*/ 214312 w 247650"/>
                  <a:gd name="connsiteY17" fmla="*/ 190500 h 230981"/>
                  <a:gd name="connsiteX18" fmla="*/ 202406 w 247650"/>
                  <a:gd name="connsiteY18" fmla="*/ 207168 h 230981"/>
                  <a:gd name="connsiteX19" fmla="*/ 178594 w 247650"/>
                  <a:gd name="connsiteY19" fmla="*/ 219075 h 230981"/>
                  <a:gd name="connsiteX20" fmla="*/ 147637 w 247650"/>
                  <a:gd name="connsiteY20" fmla="*/ 209550 h 230981"/>
                  <a:gd name="connsiteX21" fmla="*/ 135731 w 247650"/>
                  <a:gd name="connsiteY21" fmla="*/ 204787 h 230981"/>
                  <a:gd name="connsiteX22" fmla="*/ 114300 w 247650"/>
                  <a:gd name="connsiteY22" fmla="*/ 207168 h 230981"/>
                  <a:gd name="connsiteX23" fmla="*/ 102394 w 247650"/>
                  <a:gd name="connsiteY23" fmla="*/ 214312 h 230981"/>
                  <a:gd name="connsiteX24" fmla="*/ 71437 w 247650"/>
                  <a:gd name="connsiteY24" fmla="*/ 230981 h 230981"/>
                  <a:gd name="connsiteX25" fmla="*/ 40481 w 247650"/>
                  <a:gd name="connsiteY25" fmla="*/ 228600 h 230981"/>
                  <a:gd name="connsiteX26" fmla="*/ 33337 w 247650"/>
                  <a:gd name="connsiteY26" fmla="*/ 216693 h 230981"/>
                  <a:gd name="connsiteX27" fmla="*/ 30956 w 247650"/>
                  <a:gd name="connsiteY27" fmla="*/ 164306 h 230981"/>
                  <a:gd name="connsiteX28" fmla="*/ 23812 w 247650"/>
                  <a:gd name="connsiteY28" fmla="*/ 157162 h 230981"/>
                  <a:gd name="connsiteX29" fmla="*/ 0 w 247650"/>
                  <a:gd name="connsiteY29" fmla="*/ 133350 h 230981"/>
                  <a:gd name="connsiteX30" fmla="*/ 2381 w 247650"/>
                  <a:gd name="connsiteY30" fmla="*/ 126206 h 230981"/>
                  <a:gd name="connsiteX31" fmla="*/ 11906 w 247650"/>
                  <a:gd name="connsiteY31" fmla="*/ 114300 h 230981"/>
                  <a:gd name="connsiteX32" fmla="*/ 30956 w 247650"/>
                  <a:gd name="connsiteY32" fmla="*/ 109537 h 230981"/>
                  <a:gd name="connsiteX33" fmla="*/ 50006 w 247650"/>
                  <a:gd name="connsiteY33" fmla="*/ 38100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47650" h="230981">
                    <a:moveTo>
                      <a:pt x="50006" y="38100"/>
                    </a:moveTo>
                    <a:lnTo>
                      <a:pt x="50006" y="38100"/>
                    </a:lnTo>
                    <a:cubicBezTo>
                      <a:pt x="53181" y="30956"/>
                      <a:pt x="55434" y="23326"/>
                      <a:pt x="59531" y="16668"/>
                    </a:cubicBezTo>
                    <a:cubicBezTo>
                      <a:pt x="67575" y="3597"/>
                      <a:pt x="66616" y="9553"/>
                      <a:pt x="76200" y="4762"/>
                    </a:cubicBezTo>
                    <a:cubicBezTo>
                      <a:pt x="78760" y="3482"/>
                      <a:pt x="80963" y="1587"/>
                      <a:pt x="83344" y="0"/>
                    </a:cubicBezTo>
                    <a:cubicBezTo>
                      <a:pt x="88106" y="794"/>
                      <a:pt x="93219" y="420"/>
                      <a:pt x="97631" y="2381"/>
                    </a:cubicBezTo>
                    <a:cubicBezTo>
                      <a:pt x="103348" y="4922"/>
                      <a:pt x="105839" y="12354"/>
                      <a:pt x="109537" y="16668"/>
                    </a:cubicBezTo>
                    <a:cubicBezTo>
                      <a:pt x="122906" y="32265"/>
                      <a:pt x="115974" y="19882"/>
                      <a:pt x="128587" y="38100"/>
                    </a:cubicBezTo>
                    <a:cubicBezTo>
                      <a:pt x="132849" y="44257"/>
                      <a:pt x="135457" y="51609"/>
                      <a:pt x="140494" y="57150"/>
                    </a:cubicBezTo>
                    <a:cubicBezTo>
                      <a:pt x="143607" y="60574"/>
                      <a:pt x="148103" y="62574"/>
                      <a:pt x="152400" y="64293"/>
                    </a:cubicBezTo>
                    <a:cubicBezTo>
                      <a:pt x="156158" y="65796"/>
                      <a:pt x="160280" y="66259"/>
                      <a:pt x="164306" y="66675"/>
                    </a:cubicBezTo>
                    <a:cubicBezTo>
                      <a:pt x="183321" y="68642"/>
                      <a:pt x="202406" y="69850"/>
                      <a:pt x="221456" y="71437"/>
                    </a:cubicBezTo>
                    <a:cubicBezTo>
                      <a:pt x="230059" y="75739"/>
                      <a:pt x="236037" y="77897"/>
                      <a:pt x="242887" y="85725"/>
                    </a:cubicBezTo>
                    <a:cubicBezTo>
                      <a:pt x="245225" y="88397"/>
                      <a:pt x="246062" y="92075"/>
                      <a:pt x="247650" y="95250"/>
                    </a:cubicBezTo>
                    <a:cubicBezTo>
                      <a:pt x="245269" y="100806"/>
                      <a:pt x="244081" y="107043"/>
                      <a:pt x="240506" y="111918"/>
                    </a:cubicBezTo>
                    <a:cubicBezTo>
                      <a:pt x="235195" y="119160"/>
                      <a:pt x="226437" y="123496"/>
                      <a:pt x="221456" y="130968"/>
                    </a:cubicBezTo>
                    <a:lnTo>
                      <a:pt x="216694" y="138112"/>
                    </a:lnTo>
                    <a:cubicBezTo>
                      <a:pt x="215900" y="155575"/>
                      <a:pt x="217854" y="173382"/>
                      <a:pt x="214312" y="190500"/>
                    </a:cubicBezTo>
                    <a:cubicBezTo>
                      <a:pt x="212929" y="197186"/>
                      <a:pt x="207234" y="202340"/>
                      <a:pt x="202406" y="207168"/>
                    </a:cubicBezTo>
                    <a:cubicBezTo>
                      <a:pt x="197216" y="212358"/>
                      <a:pt x="185210" y="216428"/>
                      <a:pt x="178594" y="219075"/>
                    </a:cubicBezTo>
                    <a:cubicBezTo>
                      <a:pt x="168275" y="215900"/>
                      <a:pt x="157879" y="212964"/>
                      <a:pt x="147637" y="209550"/>
                    </a:cubicBezTo>
                    <a:cubicBezTo>
                      <a:pt x="143582" y="208198"/>
                      <a:pt x="139995" y="205092"/>
                      <a:pt x="135731" y="204787"/>
                    </a:cubicBezTo>
                    <a:cubicBezTo>
                      <a:pt x="128562" y="204275"/>
                      <a:pt x="121444" y="206374"/>
                      <a:pt x="114300" y="207168"/>
                    </a:cubicBezTo>
                    <a:cubicBezTo>
                      <a:pt x="110331" y="209549"/>
                      <a:pt x="106478" y="212134"/>
                      <a:pt x="102394" y="214312"/>
                    </a:cubicBezTo>
                    <a:cubicBezTo>
                      <a:pt x="69427" y="231894"/>
                      <a:pt x="88092" y="219877"/>
                      <a:pt x="71437" y="230981"/>
                    </a:cubicBezTo>
                    <a:cubicBezTo>
                      <a:pt x="61118" y="230187"/>
                      <a:pt x="50171" y="232234"/>
                      <a:pt x="40481" y="228600"/>
                    </a:cubicBezTo>
                    <a:cubicBezTo>
                      <a:pt x="36147" y="226975"/>
                      <a:pt x="34015" y="221272"/>
                      <a:pt x="33337" y="216693"/>
                    </a:cubicBezTo>
                    <a:cubicBezTo>
                      <a:pt x="30775" y="199401"/>
                      <a:pt x="33718" y="181567"/>
                      <a:pt x="30956" y="164306"/>
                    </a:cubicBezTo>
                    <a:cubicBezTo>
                      <a:pt x="30424" y="160981"/>
                      <a:pt x="26329" y="159399"/>
                      <a:pt x="23812" y="157162"/>
                    </a:cubicBezTo>
                    <a:cubicBezTo>
                      <a:pt x="2822" y="138504"/>
                      <a:pt x="15692" y="152965"/>
                      <a:pt x="0" y="133350"/>
                    </a:cubicBezTo>
                    <a:cubicBezTo>
                      <a:pt x="794" y="130969"/>
                      <a:pt x="1051" y="128335"/>
                      <a:pt x="2381" y="126206"/>
                    </a:cubicBezTo>
                    <a:cubicBezTo>
                      <a:pt x="5075" y="121896"/>
                      <a:pt x="8047" y="117608"/>
                      <a:pt x="11906" y="114300"/>
                    </a:cubicBezTo>
                    <a:cubicBezTo>
                      <a:pt x="14136" y="112388"/>
                      <a:pt x="30701" y="109588"/>
                      <a:pt x="30956" y="109537"/>
                    </a:cubicBezTo>
                    <a:cubicBezTo>
                      <a:pt x="35870" y="57951"/>
                      <a:pt x="46831" y="50006"/>
                      <a:pt x="50006" y="3810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66000"/>
                </a:schemeClr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B52DE2F-D96A-A058-97FF-4DE90DB25E20}"/>
                  </a:ext>
                </a:extLst>
              </p:cNvPr>
              <p:cNvGrpSpPr/>
              <p:nvPr/>
            </p:nvGrpSpPr>
            <p:grpSpPr>
              <a:xfrm rot="1739745">
                <a:off x="5310077" y="2326649"/>
                <a:ext cx="629129" cy="45720"/>
                <a:chOff x="3557588" y="4181475"/>
                <a:chExt cx="629129" cy="45720"/>
              </a:xfrm>
              <a:solidFill>
                <a:srgbClr val="FFC000"/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DCA9144-4FDF-4DD1-DC12-3B5AFD29E4D4}"/>
                    </a:ext>
                  </a:extLst>
                </p:cNvPr>
                <p:cNvSpPr/>
                <p:nvPr/>
              </p:nvSpPr>
              <p:spPr>
                <a:xfrm>
                  <a:off x="3979549" y="4181475"/>
                  <a:ext cx="207168" cy="4572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5B57B14-37DA-3D8D-FDA8-0289DEA7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7588" y="4204335"/>
                  <a:ext cx="474349" cy="5464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536A5007-3C3C-FD9A-2B88-BB5E59A0EA17}"/>
              </a:ext>
            </a:extLst>
          </p:cNvPr>
          <p:cNvGrpSpPr/>
          <p:nvPr/>
        </p:nvGrpSpPr>
        <p:grpSpPr>
          <a:xfrm>
            <a:off x="4174578" y="1848692"/>
            <a:ext cx="979686" cy="1971400"/>
            <a:chOff x="4174578" y="1848692"/>
            <a:chExt cx="979686" cy="1971400"/>
          </a:xfrm>
        </p:grpSpPr>
        <p:pic>
          <p:nvPicPr>
            <p:cNvPr id="73" name="Picture 72" descr="A cloud of smoke&#10;&#10;Description automatically generated with low confidence">
              <a:extLst>
                <a:ext uri="{FF2B5EF4-FFF2-40B4-BE49-F238E27FC236}">
                  <a16:creationId xmlns:a16="http://schemas.microsoft.com/office/drawing/2014/main" id="{A3B6CD34-2DF3-B337-3B94-1B13340F5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604" y="2260377"/>
              <a:ext cx="805635" cy="572467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C8591D9-62DA-0F06-5036-3DFB730AED30}"/>
                </a:ext>
              </a:extLst>
            </p:cNvPr>
            <p:cNvSpPr txBox="1"/>
            <p:nvPr/>
          </p:nvSpPr>
          <p:spPr>
            <a:xfrm>
              <a:off x="4174578" y="1848692"/>
              <a:ext cx="97968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VH Coral</a:t>
              </a:r>
            </a:p>
            <a:p>
              <a:pPr algn="ctr"/>
              <a:r>
                <a:rPr lang="en-US" sz="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visually healthy coral</a:t>
              </a:r>
              <a:endParaRPr lang="en-US" sz="11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0DE012-A7A7-B405-1818-08F142A1E6D8}"/>
                </a:ext>
              </a:extLst>
            </p:cNvPr>
            <p:cNvSpPr txBox="1"/>
            <p:nvPr/>
          </p:nvSpPr>
          <p:spPr>
            <a:xfrm>
              <a:off x="4174578" y="2882542"/>
              <a:ext cx="97968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G. elegans</a:t>
              </a:r>
            </a:p>
            <a:p>
              <a:pPr algn="ctr"/>
              <a:r>
                <a:rPr lang="en-US" sz="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paired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AEBDAF16-08F4-0DD3-3A8B-01FF629FBE92}"/>
                </a:ext>
              </a:extLst>
            </p:cNvPr>
            <p:cNvGrpSpPr/>
            <p:nvPr/>
          </p:nvGrpSpPr>
          <p:grpSpPr>
            <a:xfrm>
              <a:off x="4221442" y="3228763"/>
              <a:ext cx="885958" cy="591329"/>
              <a:chOff x="4217443" y="3228763"/>
              <a:chExt cx="885958" cy="591329"/>
            </a:xfrm>
          </p:grpSpPr>
          <p:pic>
            <p:nvPicPr>
              <p:cNvPr id="66" name="Picture 65" descr="A cloud of smoke&#10;&#10;Description automatically generated with low confidence">
                <a:extLst>
                  <a:ext uri="{FF2B5EF4-FFF2-40B4-BE49-F238E27FC236}">
                    <a16:creationId xmlns:a16="http://schemas.microsoft.com/office/drawing/2014/main" id="{71FE03CF-4356-BE61-4B78-5A3AB3CEE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7443" y="3444290"/>
                <a:ext cx="528868" cy="375802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59780E3-3607-FF1D-D99B-63F997D2CCF7}"/>
                  </a:ext>
                </a:extLst>
              </p:cNvPr>
              <p:cNvGrpSpPr/>
              <p:nvPr/>
            </p:nvGrpSpPr>
            <p:grpSpPr>
              <a:xfrm>
                <a:off x="4554761" y="3228763"/>
                <a:ext cx="548640" cy="548640"/>
                <a:chOff x="-2155838" y="2110286"/>
                <a:chExt cx="7390367" cy="7341993"/>
              </a:xfrm>
              <a:solidFill>
                <a:srgbClr val="5A0D12"/>
              </a:solidFill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E6B3880A-9528-8666-76CD-961DD573F4F5}"/>
                    </a:ext>
                  </a:extLst>
                </p:cNvPr>
                <p:cNvGrpSpPr/>
                <p:nvPr/>
              </p:nvGrpSpPr>
              <p:grpSpPr>
                <a:xfrm>
                  <a:off x="617952" y="9026889"/>
                  <a:ext cx="1198325" cy="425390"/>
                  <a:chOff x="617950" y="7553687"/>
                  <a:chExt cx="1198324" cy="425392"/>
                </a:xfrm>
                <a:grpFill/>
              </p:grpSpPr>
              <p:sp>
                <p:nvSpPr>
                  <p:cNvPr id="297" name="Oval 296">
                    <a:extLst>
                      <a:ext uri="{FF2B5EF4-FFF2-40B4-BE49-F238E27FC236}">
                        <a16:creationId xmlns:a16="http://schemas.microsoft.com/office/drawing/2014/main" id="{BBF47DD8-8A0E-1F75-0AEE-3953700BB6D6}"/>
                      </a:ext>
                    </a:extLst>
                  </p:cNvPr>
                  <p:cNvSpPr/>
                  <p:nvPr/>
                </p:nvSpPr>
                <p:spPr>
                  <a:xfrm>
                    <a:off x="617950" y="7766383"/>
                    <a:ext cx="1198324" cy="2126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  <p:sp>
                <p:nvSpPr>
                  <p:cNvPr id="298" name="Flowchart: Manual Operation 297">
                    <a:extLst>
                      <a:ext uri="{FF2B5EF4-FFF2-40B4-BE49-F238E27FC236}">
                        <a16:creationId xmlns:a16="http://schemas.microsoft.com/office/drawing/2014/main" id="{C46A012F-00E9-C1D7-E43F-A8B7301E2A5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33415" y="7649167"/>
                    <a:ext cx="1167394" cy="212696"/>
                  </a:xfrm>
                  <a:prstGeom prst="flowChartManualOperati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C081CA6C-9ABF-18C4-E52F-856C69466D78}"/>
                      </a:ext>
                    </a:extLst>
                  </p:cNvPr>
                  <p:cNvSpPr/>
                  <p:nvPr/>
                </p:nvSpPr>
                <p:spPr>
                  <a:xfrm>
                    <a:off x="864394" y="7553687"/>
                    <a:ext cx="702679" cy="2126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EF0B4060-501B-9B1E-394E-3392C6B3A669}"/>
                    </a:ext>
                  </a:extLst>
                </p:cNvPr>
                <p:cNvGrpSpPr/>
                <p:nvPr/>
              </p:nvGrpSpPr>
              <p:grpSpPr>
                <a:xfrm>
                  <a:off x="262557" y="2110286"/>
                  <a:ext cx="4971972" cy="6606792"/>
                  <a:chOff x="134830" y="2490449"/>
                  <a:chExt cx="4971973" cy="6606790"/>
                </a:xfrm>
                <a:grpFill/>
              </p:grpSpPr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98729274-F6D2-C3D8-1398-AFED68D45D40}"/>
                      </a:ext>
                    </a:extLst>
                  </p:cNvPr>
                  <p:cNvGrpSpPr/>
                  <p:nvPr/>
                </p:nvGrpSpPr>
                <p:grpSpPr>
                  <a:xfrm>
                    <a:off x="2204394" y="2490449"/>
                    <a:ext cx="1603164" cy="3511638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286" name="Freeform: Shape 285">
                      <a:extLst>
                        <a:ext uri="{FF2B5EF4-FFF2-40B4-BE49-F238E27FC236}">
                          <a16:creationId xmlns:a16="http://schemas.microsoft.com/office/drawing/2014/main" id="{322DE408-380A-BFFF-71B3-128DCFE7DC79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87" name="Freeform: Shape 286">
                      <a:extLst>
                        <a:ext uri="{FF2B5EF4-FFF2-40B4-BE49-F238E27FC236}">
                          <a16:creationId xmlns:a16="http://schemas.microsoft.com/office/drawing/2014/main" id="{8D46C2B2-1D6B-8C63-F753-73B2D0984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88" name="Freeform: Shape 287">
                      <a:extLst>
                        <a:ext uri="{FF2B5EF4-FFF2-40B4-BE49-F238E27FC236}">
                          <a16:creationId xmlns:a16="http://schemas.microsoft.com/office/drawing/2014/main" id="{7B7B0DE3-79A8-54AE-D8B7-E2E40F2DC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89" name="Freeform: Shape 288">
                      <a:extLst>
                        <a:ext uri="{FF2B5EF4-FFF2-40B4-BE49-F238E27FC236}">
                          <a16:creationId xmlns:a16="http://schemas.microsoft.com/office/drawing/2014/main" id="{54F0EEF6-CA8B-02AC-9D8E-FF46502E4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90" name="Freeform: Shape 289">
                      <a:extLst>
                        <a:ext uri="{FF2B5EF4-FFF2-40B4-BE49-F238E27FC236}">
                          <a16:creationId xmlns:a16="http://schemas.microsoft.com/office/drawing/2014/main" id="{1B3908DF-9FAC-A1A0-04BC-FCE75FC55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91" name="Freeform: Shape 290">
                      <a:extLst>
                        <a:ext uri="{FF2B5EF4-FFF2-40B4-BE49-F238E27FC236}">
                          <a16:creationId xmlns:a16="http://schemas.microsoft.com/office/drawing/2014/main" id="{88E0C3F9-1B53-F058-648C-FE319F720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92" name="Freeform: Shape 291">
                      <a:extLst>
                        <a:ext uri="{FF2B5EF4-FFF2-40B4-BE49-F238E27FC236}">
                          <a16:creationId xmlns:a16="http://schemas.microsoft.com/office/drawing/2014/main" id="{4B3072EE-5FC9-B372-AC8C-8AAFFE32710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93" name="Freeform: Shape 292">
                      <a:extLst>
                        <a:ext uri="{FF2B5EF4-FFF2-40B4-BE49-F238E27FC236}">
                          <a16:creationId xmlns:a16="http://schemas.microsoft.com/office/drawing/2014/main" id="{DF80F4F6-45A5-178E-B255-D9E1D9CF988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94" name="Freeform: Shape 293">
                      <a:extLst>
                        <a:ext uri="{FF2B5EF4-FFF2-40B4-BE49-F238E27FC236}">
                          <a16:creationId xmlns:a16="http://schemas.microsoft.com/office/drawing/2014/main" id="{1E4DE25F-0C2F-DB11-8624-2DC7AE08489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95" name="Freeform: Shape 294">
                      <a:extLst>
                        <a:ext uri="{FF2B5EF4-FFF2-40B4-BE49-F238E27FC236}">
                          <a16:creationId xmlns:a16="http://schemas.microsoft.com/office/drawing/2014/main" id="{4779A0F7-0433-36DE-EB72-621203A1B2E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96" name="Freeform: Shape 295">
                      <a:extLst>
                        <a:ext uri="{FF2B5EF4-FFF2-40B4-BE49-F238E27FC236}">
                          <a16:creationId xmlns:a16="http://schemas.microsoft.com/office/drawing/2014/main" id="{9A5D9207-2BE6-432B-24BE-97761084BD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BB2FB3C6-DF4F-D83F-08D8-920FE6924227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3410590" y="4512830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275" name="Freeform: Shape 274">
                      <a:extLst>
                        <a:ext uri="{FF2B5EF4-FFF2-40B4-BE49-F238E27FC236}">
                          <a16:creationId xmlns:a16="http://schemas.microsoft.com/office/drawing/2014/main" id="{78B04067-D966-443E-19F8-A8CF10CB3303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76" name="Freeform: Shape 275">
                      <a:extLst>
                        <a:ext uri="{FF2B5EF4-FFF2-40B4-BE49-F238E27FC236}">
                          <a16:creationId xmlns:a16="http://schemas.microsoft.com/office/drawing/2014/main" id="{3BC32D7B-A2CD-6045-D4A6-2ED49514FE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77" name="Freeform: Shape 276">
                      <a:extLst>
                        <a:ext uri="{FF2B5EF4-FFF2-40B4-BE49-F238E27FC236}">
                          <a16:creationId xmlns:a16="http://schemas.microsoft.com/office/drawing/2014/main" id="{4F146A85-9FE7-6BD3-26B2-F1FC19FD3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78" name="Freeform: Shape 277">
                      <a:extLst>
                        <a:ext uri="{FF2B5EF4-FFF2-40B4-BE49-F238E27FC236}">
                          <a16:creationId xmlns:a16="http://schemas.microsoft.com/office/drawing/2014/main" id="{EDEB61AF-6C1A-ED03-61E3-39EA1B25B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79" name="Freeform: Shape 278">
                      <a:extLst>
                        <a:ext uri="{FF2B5EF4-FFF2-40B4-BE49-F238E27FC236}">
                          <a16:creationId xmlns:a16="http://schemas.microsoft.com/office/drawing/2014/main" id="{808675CE-2BD2-1B13-0C3B-D8DB7F7B30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80" name="Freeform: Shape 279">
                      <a:extLst>
                        <a:ext uri="{FF2B5EF4-FFF2-40B4-BE49-F238E27FC236}">
                          <a16:creationId xmlns:a16="http://schemas.microsoft.com/office/drawing/2014/main" id="{1468DDF9-6AD7-FE3A-9FEA-EC78D7514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81" name="Freeform: Shape 280">
                      <a:extLst>
                        <a:ext uri="{FF2B5EF4-FFF2-40B4-BE49-F238E27FC236}">
                          <a16:creationId xmlns:a16="http://schemas.microsoft.com/office/drawing/2014/main" id="{1149FCE6-E49F-77B0-2F4E-A2D6F4E6560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82" name="Freeform: Shape 281">
                      <a:extLst>
                        <a:ext uri="{FF2B5EF4-FFF2-40B4-BE49-F238E27FC236}">
                          <a16:creationId xmlns:a16="http://schemas.microsoft.com/office/drawing/2014/main" id="{7F940148-E225-B17E-3A49-BFE049A0D77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83" name="Freeform: Shape 282">
                      <a:extLst>
                        <a:ext uri="{FF2B5EF4-FFF2-40B4-BE49-F238E27FC236}">
                          <a16:creationId xmlns:a16="http://schemas.microsoft.com/office/drawing/2014/main" id="{67AE0D80-DC8D-BC23-F96C-582E19A88A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84" name="Freeform: Shape 283">
                      <a:extLst>
                        <a:ext uri="{FF2B5EF4-FFF2-40B4-BE49-F238E27FC236}">
                          <a16:creationId xmlns:a16="http://schemas.microsoft.com/office/drawing/2014/main" id="{DEF3109A-A431-80A8-889B-DF290F71BCE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85" name="Freeform: Shape 284">
                      <a:extLst>
                        <a:ext uri="{FF2B5EF4-FFF2-40B4-BE49-F238E27FC236}">
                          <a16:creationId xmlns:a16="http://schemas.microsoft.com/office/drawing/2014/main" id="{142F6882-4909-BBAE-3AF4-921D2A78759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379BEFD0-48A4-DEB6-B7FD-7F0C45101456}"/>
                      </a:ext>
                    </a:extLst>
                  </p:cNvPr>
                  <p:cNvGrpSpPr/>
                  <p:nvPr/>
                </p:nvGrpSpPr>
                <p:grpSpPr>
                  <a:xfrm rot="20700000" flipH="1">
                    <a:off x="1619098" y="4327441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264" name="Freeform: Shape 263">
                      <a:extLst>
                        <a:ext uri="{FF2B5EF4-FFF2-40B4-BE49-F238E27FC236}">
                          <a16:creationId xmlns:a16="http://schemas.microsoft.com/office/drawing/2014/main" id="{A3CD7B08-E66F-2D21-1817-72D65EA19080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65" name="Freeform: Shape 264">
                      <a:extLst>
                        <a:ext uri="{FF2B5EF4-FFF2-40B4-BE49-F238E27FC236}">
                          <a16:creationId xmlns:a16="http://schemas.microsoft.com/office/drawing/2014/main" id="{C8300F98-D9AE-A844-2ED3-B9991275A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66" name="Freeform: Shape 265">
                      <a:extLst>
                        <a:ext uri="{FF2B5EF4-FFF2-40B4-BE49-F238E27FC236}">
                          <a16:creationId xmlns:a16="http://schemas.microsoft.com/office/drawing/2014/main" id="{EF3383C4-2F75-128B-C37B-86F442D8F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67" name="Freeform: Shape 266">
                      <a:extLst>
                        <a:ext uri="{FF2B5EF4-FFF2-40B4-BE49-F238E27FC236}">
                          <a16:creationId xmlns:a16="http://schemas.microsoft.com/office/drawing/2014/main" id="{DB6B3561-6162-AE93-605D-4D5520B9F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68" name="Freeform: Shape 267">
                      <a:extLst>
                        <a:ext uri="{FF2B5EF4-FFF2-40B4-BE49-F238E27FC236}">
                          <a16:creationId xmlns:a16="http://schemas.microsoft.com/office/drawing/2014/main" id="{AFCD25CE-E501-E840-97B8-27F3DCAFD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69" name="Freeform: Shape 268">
                      <a:extLst>
                        <a:ext uri="{FF2B5EF4-FFF2-40B4-BE49-F238E27FC236}">
                          <a16:creationId xmlns:a16="http://schemas.microsoft.com/office/drawing/2014/main" id="{D772EAA5-12F3-906C-33AA-238E0EED9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70" name="Freeform: Shape 269">
                      <a:extLst>
                        <a:ext uri="{FF2B5EF4-FFF2-40B4-BE49-F238E27FC236}">
                          <a16:creationId xmlns:a16="http://schemas.microsoft.com/office/drawing/2014/main" id="{6F08E282-03D1-4278-513A-4973FA28C39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71" name="Freeform: Shape 270">
                      <a:extLst>
                        <a:ext uri="{FF2B5EF4-FFF2-40B4-BE49-F238E27FC236}">
                          <a16:creationId xmlns:a16="http://schemas.microsoft.com/office/drawing/2014/main" id="{53FAA7A0-820D-C3FA-7920-838D6F72DB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72" name="Freeform: Shape 271">
                      <a:extLst>
                        <a:ext uri="{FF2B5EF4-FFF2-40B4-BE49-F238E27FC236}">
                          <a16:creationId xmlns:a16="http://schemas.microsoft.com/office/drawing/2014/main" id="{4D82AFDD-2DB7-A486-318B-7A2AB113F9E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73" name="Freeform: Shape 272">
                      <a:extLst>
                        <a:ext uri="{FF2B5EF4-FFF2-40B4-BE49-F238E27FC236}">
                          <a16:creationId xmlns:a16="http://schemas.microsoft.com/office/drawing/2014/main" id="{6591F57E-00D9-FE04-C110-61CC8EA4BEC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74" name="Freeform: Shape 273">
                      <a:extLst>
                        <a:ext uri="{FF2B5EF4-FFF2-40B4-BE49-F238E27FC236}">
                          <a16:creationId xmlns:a16="http://schemas.microsoft.com/office/drawing/2014/main" id="{D9677CD0-76B2-5A18-2C26-F41A1B8C427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A1D9B139-0F03-3A2E-2118-855A5F4873D3}"/>
                      </a:ext>
                    </a:extLst>
                  </p:cNvPr>
                  <p:cNvSpPr/>
                  <p:nvPr/>
                </p:nvSpPr>
                <p:spPr>
                  <a:xfrm rot="10073497" flipH="1">
                    <a:off x="719910" y="5686101"/>
                    <a:ext cx="2629343" cy="3411138"/>
                  </a:xfrm>
                  <a:custGeom>
                    <a:avLst/>
                    <a:gdLst>
                      <a:gd name="connsiteX0" fmla="*/ 163434 w 968126"/>
                      <a:gd name="connsiteY0" fmla="*/ 180774 h 4070630"/>
                      <a:gd name="connsiteX1" fmla="*/ 947205 w 968126"/>
                      <a:gd name="connsiteY1" fmla="*/ 2024088 h 4070630"/>
                      <a:gd name="connsiteX2" fmla="*/ 744005 w 968126"/>
                      <a:gd name="connsiteY2" fmla="*/ 4070603 h 4070630"/>
                      <a:gd name="connsiteX3" fmla="*/ 758519 w 968126"/>
                      <a:gd name="connsiteY3" fmla="*/ 1980546 h 4070630"/>
                      <a:gd name="connsiteX4" fmla="*/ 47319 w 968126"/>
                      <a:gd name="connsiteY4" fmla="*/ 267860 h 4070630"/>
                      <a:gd name="connsiteX5" fmla="*/ 163434 w 968126"/>
                      <a:gd name="connsiteY5" fmla="*/ 180774 h 4070630"/>
                      <a:gd name="connsiteX0" fmla="*/ 163434 w 950041"/>
                      <a:gd name="connsiteY0" fmla="*/ 180774 h 4975609"/>
                      <a:gd name="connsiteX1" fmla="*/ 947205 w 950041"/>
                      <a:gd name="connsiteY1" fmla="*/ 2024088 h 4975609"/>
                      <a:gd name="connsiteX2" fmla="*/ 438167 w 950041"/>
                      <a:gd name="connsiteY2" fmla="*/ 4975590 h 4975609"/>
                      <a:gd name="connsiteX3" fmla="*/ 758519 w 950041"/>
                      <a:gd name="connsiteY3" fmla="*/ 1980546 h 4975609"/>
                      <a:gd name="connsiteX4" fmla="*/ 47319 w 950041"/>
                      <a:gd name="connsiteY4" fmla="*/ 267860 h 4975609"/>
                      <a:gd name="connsiteX5" fmla="*/ 163434 w 950041"/>
                      <a:gd name="connsiteY5" fmla="*/ 180774 h 4975609"/>
                      <a:gd name="connsiteX0" fmla="*/ 163434 w 1314302"/>
                      <a:gd name="connsiteY0" fmla="*/ 180774 h 3954132"/>
                      <a:gd name="connsiteX1" fmla="*/ 947205 w 1314302"/>
                      <a:gd name="connsiteY1" fmla="*/ 2024088 h 3954132"/>
                      <a:gd name="connsiteX2" fmla="*/ 1311075 w 1314302"/>
                      <a:gd name="connsiteY2" fmla="*/ 3954103 h 3954132"/>
                      <a:gd name="connsiteX3" fmla="*/ 758519 w 1314302"/>
                      <a:gd name="connsiteY3" fmla="*/ 1980546 h 3954132"/>
                      <a:gd name="connsiteX4" fmla="*/ 47319 w 1314302"/>
                      <a:gd name="connsiteY4" fmla="*/ 267860 h 3954132"/>
                      <a:gd name="connsiteX5" fmla="*/ 163434 w 1314302"/>
                      <a:gd name="connsiteY5" fmla="*/ 180774 h 3954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14302" h="3954132">
                        <a:moveTo>
                          <a:pt x="163434" y="180774"/>
                        </a:moveTo>
                        <a:cubicBezTo>
                          <a:pt x="313415" y="473479"/>
                          <a:pt x="755932" y="1395200"/>
                          <a:pt x="947205" y="2024088"/>
                        </a:cubicBezTo>
                        <a:cubicBezTo>
                          <a:pt x="1138478" y="2652976"/>
                          <a:pt x="1342523" y="3961360"/>
                          <a:pt x="1311075" y="3954103"/>
                        </a:cubicBezTo>
                        <a:cubicBezTo>
                          <a:pt x="1279627" y="3946846"/>
                          <a:pt x="874633" y="2614336"/>
                          <a:pt x="758519" y="1980546"/>
                        </a:cubicBezTo>
                        <a:cubicBezTo>
                          <a:pt x="642405" y="1346756"/>
                          <a:pt x="146500" y="560565"/>
                          <a:pt x="47319" y="267860"/>
                        </a:cubicBezTo>
                        <a:cubicBezTo>
                          <a:pt x="-51862" y="-24845"/>
                          <a:pt x="13453" y="-111931"/>
                          <a:pt x="163434" y="1807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F9F23DE5-46D5-AA28-E3B7-3F2787BBA77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196528" y="5695457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253" name="Freeform: Shape 252">
                      <a:extLst>
                        <a:ext uri="{FF2B5EF4-FFF2-40B4-BE49-F238E27FC236}">
                          <a16:creationId xmlns:a16="http://schemas.microsoft.com/office/drawing/2014/main" id="{A24D103B-2B96-1F34-E13E-36C172874616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54" name="Freeform: Shape 253">
                      <a:extLst>
                        <a:ext uri="{FF2B5EF4-FFF2-40B4-BE49-F238E27FC236}">
                          <a16:creationId xmlns:a16="http://schemas.microsoft.com/office/drawing/2014/main" id="{5C6C060F-D0ED-AE7D-3822-FD4B4E539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55" name="Freeform: Shape 254">
                      <a:extLst>
                        <a:ext uri="{FF2B5EF4-FFF2-40B4-BE49-F238E27FC236}">
                          <a16:creationId xmlns:a16="http://schemas.microsoft.com/office/drawing/2014/main" id="{ACF52AF3-7631-9F67-585E-5CF323ACD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56" name="Freeform: Shape 255">
                      <a:extLst>
                        <a:ext uri="{FF2B5EF4-FFF2-40B4-BE49-F238E27FC236}">
                          <a16:creationId xmlns:a16="http://schemas.microsoft.com/office/drawing/2014/main" id="{F8DDCD20-08CF-1982-D05F-72BF30F64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57" name="Freeform: Shape 256">
                      <a:extLst>
                        <a:ext uri="{FF2B5EF4-FFF2-40B4-BE49-F238E27FC236}">
                          <a16:creationId xmlns:a16="http://schemas.microsoft.com/office/drawing/2014/main" id="{C0D05765-2423-BE7E-47E5-5633C77AE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58" name="Freeform: Shape 257">
                      <a:extLst>
                        <a:ext uri="{FF2B5EF4-FFF2-40B4-BE49-F238E27FC236}">
                          <a16:creationId xmlns:a16="http://schemas.microsoft.com/office/drawing/2014/main" id="{D525AB04-CF38-2877-1688-12AFC58048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59" name="Freeform: Shape 258">
                      <a:extLst>
                        <a:ext uri="{FF2B5EF4-FFF2-40B4-BE49-F238E27FC236}">
                          <a16:creationId xmlns:a16="http://schemas.microsoft.com/office/drawing/2014/main" id="{433390FD-F393-FA35-59A0-66F32BE1211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60" name="Freeform: Shape 259">
                      <a:extLst>
                        <a:ext uri="{FF2B5EF4-FFF2-40B4-BE49-F238E27FC236}">
                          <a16:creationId xmlns:a16="http://schemas.microsoft.com/office/drawing/2014/main" id="{CC8CD8E6-0039-9007-A01A-19835D51897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61" name="Freeform: Shape 260">
                      <a:extLst>
                        <a:ext uri="{FF2B5EF4-FFF2-40B4-BE49-F238E27FC236}">
                          <a16:creationId xmlns:a16="http://schemas.microsoft.com/office/drawing/2014/main" id="{3296319E-C504-5A1F-A90D-56EF68709C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62" name="Freeform: Shape 261">
                      <a:extLst>
                        <a:ext uri="{FF2B5EF4-FFF2-40B4-BE49-F238E27FC236}">
                          <a16:creationId xmlns:a16="http://schemas.microsoft.com/office/drawing/2014/main" id="{6FAC1FFA-3876-1C19-9D0C-2C2403F9FB5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63" name="Freeform: Shape 262">
                      <a:extLst>
                        <a:ext uri="{FF2B5EF4-FFF2-40B4-BE49-F238E27FC236}">
                          <a16:creationId xmlns:a16="http://schemas.microsoft.com/office/drawing/2014/main" id="{27E43732-715E-2DA4-1685-F079B9C5B2D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9C36DB95-7F08-35C0-FED6-4ECF987B1A2D}"/>
                      </a:ext>
                    </a:extLst>
                  </p:cNvPr>
                  <p:cNvGrpSpPr/>
                  <p:nvPr/>
                </p:nvGrpSpPr>
                <p:grpSpPr>
                  <a:xfrm rot="18218973" flipH="1">
                    <a:off x="767734" y="5642914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242" name="Freeform: Shape 241">
                      <a:extLst>
                        <a:ext uri="{FF2B5EF4-FFF2-40B4-BE49-F238E27FC236}">
                          <a16:creationId xmlns:a16="http://schemas.microsoft.com/office/drawing/2014/main" id="{DFE990F8-D364-E110-D6A9-F60D4EB8D94D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43" name="Freeform: Shape 242">
                      <a:extLst>
                        <a:ext uri="{FF2B5EF4-FFF2-40B4-BE49-F238E27FC236}">
                          <a16:creationId xmlns:a16="http://schemas.microsoft.com/office/drawing/2014/main" id="{AD7906E6-C699-D954-B159-119C4A03B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44" name="Freeform: Shape 243">
                      <a:extLst>
                        <a:ext uri="{FF2B5EF4-FFF2-40B4-BE49-F238E27FC236}">
                          <a16:creationId xmlns:a16="http://schemas.microsoft.com/office/drawing/2014/main" id="{3A70061B-F1B2-A8EB-24AF-3512C508C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45" name="Freeform: Shape 244">
                      <a:extLst>
                        <a:ext uri="{FF2B5EF4-FFF2-40B4-BE49-F238E27FC236}">
                          <a16:creationId xmlns:a16="http://schemas.microsoft.com/office/drawing/2014/main" id="{5F36A2AA-80C3-273A-5820-968D45D47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46" name="Freeform: Shape 245">
                      <a:extLst>
                        <a:ext uri="{FF2B5EF4-FFF2-40B4-BE49-F238E27FC236}">
                          <a16:creationId xmlns:a16="http://schemas.microsoft.com/office/drawing/2014/main" id="{E2A45C9A-7D3E-EB73-F5D3-BEC68FB6B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47" name="Freeform: Shape 246">
                      <a:extLst>
                        <a:ext uri="{FF2B5EF4-FFF2-40B4-BE49-F238E27FC236}">
                          <a16:creationId xmlns:a16="http://schemas.microsoft.com/office/drawing/2014/main" id="{F866DDFA-1B0E-64F1-4CDF-77F02CA5A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48" name="Freeform: Shape 247">
                      <a:extLst>
                        <a:ext uri="{FF2B5EF4-FFF2-40B4-BE49-F238E27FC236}">
                          <a16:creationId xmlns:a16="http://schemas.microsoft.com/office/drawing/2014/main" id="{7E9228C9-B09B-5758-0AF5-BA062BC65C7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49" name="Freeform: Shape 248">
                      <a:extLst>
                        <a:ext uri="{FF2B5EF4-FFF2-40B4-BE49-F238E27FC236}">
                          <a16:creationId xmlns:a16="http://schemas.microsoft.com/office/drawing/2014/main" id="{DE751DF6-8F51-69BD-E069-675F035F2CA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50" name="Freeform: Shape 249">
                      <a:extLst>
                        <a:ext uri="{FF2B5EF4-FFF2-40B4-BE49-F238E27FC236}">
                          <a16:creationId xmlns:a16="http://schemas.microsoft.com/office/drawing/2014/main" id="{5D73F9CD-0D8F-DCD0-50D2-AB801D1A527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51" name="Freeform: Shape 250">
                      <a:extLst>
                        <a:ext uri="{FF2B5EF4-FFF2-40B4-BE49-F238E27FC236}">
                          <a16:creationId xmlns:a16="http://schemas.microsoft.com/office/drawing/2014/main" id="{FE2F9B44-2D72-C4E1-3B36-9EDC1E494D9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52" name="Freeform: Shape 251">
                      <a:extLst>
                        <a:ext uri="{FF2B5EF4-FFF2-40B4-BE49-F238E27FC236}">
                          <a16:creationId xmlns:a16="http://schemas.microsoft.com/office/drawing/2014/main" id="{FB5DCB29-0CEC-2F52-0D4E-DF3BB0771E1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49058A6F-2C32-1502-6FA2-CECE5E17A747}"/>
                      </a:ext>
                    </a:extLst>
                  </p:cNvPr>
                  <p:cNvGrpSpPr/>
                  <p:nvPr/>
                </p:nvGrpSpPr>
                <p:grpSpPr>
                  <a:xfrm rot="4582862">
                    <a:off x="2565048" y="6901009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231" name="Freeform: Shape 230">
                      <a:extLst>
                        <a:ext uri="{FF2B5EF4-FFF2-40B4-BE49-F238E27FC236}">
                          <a16:creationId xmlns:a16="http://schemas.microsoft.com/office/drawing/2014/main" id="{7D672678-443B-72BF-A272-B54C5CD0667B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32" name="Freeform: Shape 231">
                      <a:extLst>
                        <a:ext uri="{FF2B5EF4-FFF2-40B4-BE49-F238E27FC236}">
                          <a16:creationId xmlns:a16="http://schemas.microsoft.com/office/drawing/2014/main" id="{70DAA7F0-8B63-616F-95A9-387548E3E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33" name="Freeform: Shape 232">
                      <a:extLst>
                        <a:ext uri="{FF2B5EF4-FFF2-40B4-BE49-F238E27FC236}">
                          <a16:creationId xmlns:a16="http://schemas.microsoft.com/office/drawing/2014/main" id="{48C66374-9CC6-3DDD-DFF3-1132287B6A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34" name="Freeform: Shape 233">
                      <a:extLst>
                        <a:ext uri="{FF2B5EF4-FFF2-40B4-BE49-F238E27FC236}">
                          <a16:creationId xmlns:a16="http://schemas.microsoft.com/office/drawing/2014/main" id="{5A4E6503-8652-E63E-3E92-C4B38359B0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35" name="Freeform: Shape 234">
                      <a:extLst>
                        <a:ext uri="{FF2B5EF4-FFF2-40B4-BE49-F238E27FC236}">
                          <a16:creationId xmlns:a16="http://schemas.microsoft.com/office/drawing/2014/main" id="{0D8F64B0-6F82-045D-755F-F530E600E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36" name="Freeform: Shape 235">
                      <a:extLst>
                        <a:ext uri="{FF2B5EF4-FFF2-40B4-BE49-F238E27FC236}">
                          <a16:creationId xmlns:a16="http://schemas.microsoft.com/office/drawing/2014/main" id="{B21D2611-54D7-CA83-8681-C3075C92C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37" name="Freeform: Shape 236">
                      <a:extLst>
                        <a:ext uri="{FF2B5EF4-FFF2-40B4-BE49-F238E27FC236}">
                          <a16:creationId xmlns:a16="http://schemas.microsoft.com/office/drawing/2014/main" id="{CBDA5E98-3DC4-B3E4-9DC2-45AF875BEFE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38" name="Freeform: Shape 237">
                      <a:extLst>
                        <a:ext uri="{FF2B5EF4-FFF2-40B4-BE49-F238E27FC236}">
                          <a16:creationId xmlns:a16="http://schemas.microsoft.com/office/drawing/2014/main" id="{C938144D-78E1-05C0-6C86-8F7C0D28113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39" name="Freeform: Shape 238">
                      <a:extLst>
                        <a:ext uri="{FF2B5EF4-FFF2-40B4-BE49-F238E27FC236}">
                          <a16:creationId xmlns:a16="http://schemas.microsoft.com/office/drawing/2014/main" id="{022D569B-86DF-03B1-22C7-4B5FA3C3947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40" name="Freeform: Shape 239">
                      <a:extLst>
                        <a:ext uri="{FF2B5EF4-FFF2-40B4-BE49-F238E27FC236}">
                          <a16:creationId xmlns:a16="http://schemas.microsoft.com/office/drawing/2014/main" id="{4B49BE99-3B52-F147-A4DA-32575C252D3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41" name="Freeform: Shape 240">
                      <a:extLst>
                        <a:ext uri="{FF2B5EF4-FFF2-40B4-BE49-F238E27FC236}">
                          <a16:creationId xmlns:a16="http://schemas.microsoft.com/office/drawing/2014/main" id="{87A3F655-1351-CD5F-8E83-50F1257FA84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D6D5C39-B99D-11DD-84B2-C0014C96267C}"/>
                    </a:ext>
                  </a:extLst>
                </p:cNvPr>
                <p:cNvGrpSpPr/>
                <p:nvPr/>
              </p:nvGrpSpPr>
              <p:grpSpPr>
                <a:xfrm rot="19695650">
                  <a:off x="-1568350" y="3162740"/>
                  <a:ext cx="4815843" cy="5664681"/>
                  <a:chOff x="134830" y="2490449"/>
                  <a:chExt cx="4971973" cy="6606790"/>
                </a:xfrm>
                <a:grpFill/>
              </p:grpSpPr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51F86DDD-3E3A-C43B-0995-B98FB5C5AFA1}"/>
                      </a:ext>
                    </a:extLst>
                  </p:cNvPr>
                  <p:cNvGrpSpPr/>
                  <p:nvPr/>
                </p:nvGrpSpPr>
                <p:grpSpPr>
                  <a:xfrm>
                    <a:off x="2204394" y="2490449"/>
                    <a:ext cx="1603164" cy="3511638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213" name="Freeform: Shape 212">
                      <a:extLst>
                        <a:ext uri="{FF2B5EF4-FFF2-40B4-BE49-F238E27FC236}">
                          <a16:creationId xmlns:a16="http://schemas.microsoft.com/office/drawing/2014/main" id="{DA65F907-AB98-C72A-4AD2-E17A41AC6B0F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14" name="Freeform: Shape 213">
                      <a:extLst>
                        <a:ext uri="{FF2B5EF4-FFF2-40B4-BE49-F238E27FC236}">
                          <a16:creationId xmlns:a16="http://schemas.microsoft.com/office/drawing/2014/main" id="{AD710D72-7112-32BF-5F6C-517B6A3A1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15" name="Freeform: Shape 214">
                      <a:extLst>
                        <a:ext uri="{FF2B5EF4-FFF2-40B4-BE49-F238E27FC236}">
                          <a16:creationId xmlns:a16="http://schemas.microsoft.com/office/drawing/2014/main" id="{68888132-0D5C-A7C8-3267-66BC52EAF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16" name="Freeform: Shape 215">
                      <a:extLst>
                        <a:ext uri="{FF2B5EF4-FFF2-40B4-BE49-F238E27FC236}">
                          <a16:creationId xmlns:a16="http://schemas.microsoft.com/office/drawing/2014/main" id="{16EC4D24-071C-15FA-7BD2-7F6E4E32A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17" name="Freeform: Shape 216">
                      <a:extLst>
                        <a:ext uri="{FF2B5EF4-FFF2-40B4-BE49-F238E27FC236}">
                          <a16:creationId xmlns:a16="http://schemas.microsoft.com/office/drawing/2014/main" id="{6C8C11D0-3363-48E8-B4B0-35FFCE1C2A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18" name="Freeform: Shape 217">
                      <a:extLst>
                        <a:ext uri="{FF2B5EF4-FFF2-40B4-BE49-F238E27FC236}">
                          <a16:creationId xmlns:a16="http://schemas.microsoft.com/office/drawing/2014/main" id="{15C5AD16-56D5-D100-B386-FC40E7F9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19" name="Freeform: Shape 218">
                      <a:extLst>
                        <a:ext uri="{FF2B5EF4-FFF2-40B4-BE49-F238E27FC236}">
                          <a16:creationId xmlns:a16="http://schemas.microsoft.com/office/drawing/2014/main" id="{3FD417BD-1EC5-7414-CA29-AF01750F496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20" name="Freeform: Shape 219">
                      <a:extLst>
                        <a:ext uri="{FF2B5EF4-FFF2-40B4-BE49-F238E27FC236}">
                          <a16:creationId xmlns:a16="http://schemas.microsoft.com/office/drawing/2014/main" id="{AD31C079-3B1A-D27D-4CBC-42CBFB401AA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21" name="Freeform: Shape 220">
                      <a:extLst>
                        <a:ext uri="{FF2B5EF4-FFF2-40B4-BE49-F238E27FC236}">
                          <a16:creationId xmlns:a16="http://schemas.microsoft.com/office/drawing/2014/main" id="{FEEE852C-F4E5-10A2-0929-E106CA73E65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22" name="Freeform: Shape 221">
                      <a:extLst>
                        <a:ext uri="{FF2B5EF4-FFF2-40B4-BE49-F238E27FC236}">
                          <a16:creationId xmlns:a16="http://schemas.microsoft.com/office/drawing/2014/main" id="{F540EA05-0B2C-2DDC-3563-5FC9CB5037C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23" name="Freeform: Shape 222">
                      <a:extLst>
                        <a:ext uri="{FF2B5EF4-FFF2-40B4-BE49-F238E27FC236}">
                          <a16:creationId xmlns:a16="http://schemas.microsoft.com/office/drawing/2014/main" id="{27E7A656-2A62-4D90-6F32-55C6D0D41B5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6F9A1F1A-D6F8-6652-77DC-60F32C72774E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3410590" y="4512830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202" name="Freeform: Shape 201">
                      <a:extLst>
                        <a:ext uri="{FF2B5EF4-FFF2-40B4-BE49-F238E27FC236}">
                          <a16:creationId xmlns:a16="http://schemas.microsoft.com/office/drawing/2014/main" id="{74D89B67-731D-3CAB-F254-8471140F342A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03" name="Freeform: Shape 202">
                      <a:extLst>
                        <a:ext uri="{FF2B5EF4-FFF2-40B4-BE49-F238E27FC236}">
                          <a16:creationId xmlns:a16="http://schemas.microsoft.com/office/drawing/2014/main" id="{1E5C36CF-41BF-3B9C-DA57-97F5FCD63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04" name="Freeform: Shape 203">
                      <a:extLst>
                        <a:ext uri="{FF2B5EF4-FFF2-40B4-BE49-F238E27FC236}">
                          <a16:creationId xmlns:a16="http://schemas.microsoft.com/office/drawing/2014/main" id="{6B6076CB-1137-9FE6-2AED-3D29EA099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05" name="Freeform: Shape 204">
                      <a:extLst>
                        <a:ext uri="{FF2B5EF4-FFF2-40B4-BE49-F238E27FC236}">
                          <a16:creationId xmlns:a16="http://schemas.microsoft.com/office/drawing/2014/main" id="{AF7874EC-6EFD-F2C8-F8D8-2490C44E4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06" name="Freeform: Shape 205">
                      <a:extLst>
                        <a:ext uri="{FF2B5EF4-FFF2-40B4-BE49-F238E27FC236}">
                          <a16:creationId xmlns:a16="http://schemas.microsoft.com/office/drawing/2014/main" id="{AFB0CD3B-BA21-3CFB-2D35-18FD7F50C5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07" name="Freeform: Shape 206">
                      <a:extLst>
                        <a:ext uri="{FF2B5EF4-FFF2-40B4-BE49-F238E27FC236}">
                          <a16:creationId xmlns:a16="http://schemas.microsoft.com/office/drawing/2014/main" id="{944068B7-9F1D-0DB1-17E4-9CF3C91EF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08" name="Freeform: Shape 207">
                      <a:extLst>
                        <a:ext uri="{FF2B5EF4-FFF2-40B4-BE49-F238E27FC236}">
                          <a16:creationId xmlns:a16="http://schemas.microsoft.com/office/drawing/2014/main" id="{BC90C374-CE3C-7D4A-112F-DA7D6CC99F2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09" name="Freeform: Shape 208">
                      <a:extLst>
                        <a:ext uri="{FF2B5EF4-FFF2-40B4-BE49-F238E27FC236}">
                          <a16:creationId xmlns:a16="http://schemas.microsoft.com/office/drawing/2014/main" id="{0A6116F0-78C2-6BB6-4538-7F51C019A08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10" name="Freeform: Shape 209">
                      <a:extLst>
                        <a:ext uri="{FF2B5EF4-FFF2-40B4-BE49-F238E27FC236}">
                          <a16:creationId xmlns:a16="http://schemas.microsoft.com/office/drawing/2014/main" id="{96BBE210-48CE-E195-13CE-3CD6AC12413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11" name="Freeform: Shape 210">
                      <a:extLst>
                        <a:ext uri="{FF2B5EF4-FFF2-40B4-BE49-F238E27FC236}">
                          <a16:creationId xmlns:a16="http://schemas.microsoft.com/office/drawing/2014/main" id="{77CAC68F-988F-B2CE-B205-A5EF925FE79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12" name="Freeform: Shape 211">
                      <a:extLst>
                        <a:ext uri="{FF2B5EF4-FFF2-40B4-BE49-F238E27FC236}">
                          <a16:creationId xmlns:a16="http://schemas.microsoft.com/office/drawing/2014/main" id="{FFD9A75E-AB1A-7DAA-6822-D791F205340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B539AD4E-B79C-E533-2321-1E1DAC2846A1}"/>
                      </a:ext>
                    </a:extLst>
                  </p:cNvPr>
                  <p:cNvGrpSpPr/>
                  <p:nvPr/>
                </p:nvGrpSpPr>
                <p:grpSpPr>
                  <a:xfrm rot="20700000" flipH="1">
                    <a:off x="1619098" y="4327441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191" name="Freeform: Shape 190">
                      <a:extLst>
                        <a:ext uri="{FF2B5EF4-FFF2-40B4-BE49-F238E27FC236}">
                          <a16:creationId xmlns:a16="http://schemas.microsoft.com/office/drawing/2014/main" id="{C7194D40-4E53-0E8A-86AB-5F8737B52CD1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92" name="Freeform: Shape 191">
                      <a:extLst>
                        <a:ext uri="{FF2B5EF4-FFF2-40B4-BE49-F238E27FC236}">
                          <a16:creationId xmlns:a16="http://schemas.microsoft.com/office/drawing/2014/main" id="{DA3FA4E2-CA47-0BE6-DB8C-B0B4858C8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93" name="Freeform: Shape 192">
                      <a:extLst>
                        <a:ext uri="{FF2B5EF4-FFF2-40B4-BE49-F238E27FC236}">
                          <a16:creationId xmlns:a16="http://schemas.microsoft.com/office/drawing/2014/main" id="{F4FB7CC7-B672-6850-0CF6-7B9E6AA3E0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94" name="Freeform: Shape 193">
                      <a:extLst>
                        <a:ext uri="{FF2B5EF4-FFF2-40B4-BE49-F238E27FC236}">
                          <a16:creationId xmlns:a16="http://schemas.microsoft.com/office/drawing/2014/main" id="{CC7D0318-8F73-BA09-30F9-87674CE3A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95" name="Freeform: Shape 194">
                      <a:extLst>
                        <a:ext uri="{FF2B5EF4-FFF2-40B4-BE49-F238E27FC236}">
                          <a16:creationId xmlns:a16="http://schemas.microsoft.com/office/drawing/2014/main" id="{8C0F57A6-FC2F-682E-145E-4EF2C6CAA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96" name="Freeform: Shape 195">
                      <a:extLst>
                        <a:ext uri="{FF2B5EF4-FFF2-40B4-BE49-F238E27FC236}">
                          <a16:creationId xmlns:a16="http://schemas.microsoft.com/office/drawing/2014/main" id="{7FA62511-A0DE-C49D-9B31-CDF9D4E47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97" name="Freeform: Shape 196">
                      <a:extLst>
                        <a:ext uri="{FF2B5EF4-FFF2-40B4-BE49-F238E27FC236}">
                          <a16:creationId xmlns:a16="http://schemas.microsoft.com/office/drawing/2014/main" id="{A822A7E3-C616-EE07-B920-8E7046C9096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98" name="Freeform: Shape 197">
                      <a:extLst>
                        <a:ext uri="{FF2B5EF4-FFF2-40B4-BE49-F238E27FC236}">
                          <a16:creationId xmlns:a16="http://schemas.microsoft.com/office/drawing/2014/main" id="{B41E5A00-9EBF-B5EB-FAE5-06F9C4BBCC6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99" name="Freeform: Shape 198">
                      <a:extLst>
                        <a:ext uri="{FF2B5EF4-FFF2-40B4-BE49-F238E27FC236}">
                          <a16:creationId xmlns:a16="http://schemas.microsoft.com/office/drawing/2014/main" id="{72F4FD44-CC50-18BA-BAC7-F4E8673F320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00" name="Freeform: Shape 199">
                      <a:extLst>
                        <a:ext uri="{FF2B5EF4-FFF2-40B4-BE49-F238E27FC236}">
                          <a16:creationId xmlns:a16="http://schemas.microsoft.com/office/drawing/2014/main" id="{388AA6E2-FD0C-BED6-D298-B56019E68B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201" name="Freeform: Shape 200">
                      <a:extLst>
                        <a:ext uri="{FF2B5EF4-FFF2-40B4-BE49-F238E27FC236}">
                          <a16:creationId xmlns:a16="http://schemas.microsoft.com/office/drawing/2014/main" id="{B714CD96-5E5C-6F59-9181-3E73C77351D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300E23FD-7249-CBC9-63DC-27B3963BD6FA}"/>
                      </a:ext>
                    </a:extLst>
                  </p:cNvPr>
                  <p:cNvSpPr/>
                  <p:nvPr/>
                </p:nvSpPr>
                <p:spPr>
                  <a:xfrm rot="10073497" flipH="1">
                    <a:off x="719910" y="5686101"/>
                    <a:ext cx="2629343" cy="3411138"/>
                  </a:xfrm>
                  <a:custGeom>
                    <a:avLst/>
                    <a:gdLst>
                      <a:gd name="connsiteX0" fmla="*/ 163434 w 968126"/>
                      <a:gd name="connsiteY0" fmla="*/ 180774 h 4070630"/>
                      <a:gd name="connsiteX1" fmla="*/ 947205 w 968126"/>
                      <a:gd name="connsiteY1" fmla="*/ 2024088 h 4070630"/>
                      <a:gd name="connsiteX2" fmla="*/ 744005 w 968126"/>
                      <a:gd name="connsiteY2" fmla="*/ 4070603 h 4070630"/>
                      <a:gd name="connsiteX3" fmla="*/ 758519 w 968126"/>
                      <a:gd name="connsiteY3" fmla="*/ 1980546 h 4070630"/>
                      <a:gd name="connsiteX4" fmla="*/ 47319 w 968126"/>
                      <a:gd name="connsiteY4" fmla="*/ 267860 h 4070630"/>
                      <a:gd name="connsiteX5" fmla="*/ 163434 w 968126"/>
                      <a:gd name="connsiteY5" fmla="*/ 180774 h 4070630"/>
                      <a:gd name="connsiteX0" fmla="*/ 163434 w 950041"/>
                      <a:gd name="connsiteY0" fmla="*/ 180774 h 4975609"/>
                      <a:gd name="connsiteX1" fmla="*/ 947205 w 950041"/>
                      <a:gd name="connsiteY1" fmla="*/ 2024088 h 4975609"/>
                      <a:gd name="connsiteX2" fmla="*/ 438167 w 950041"/>
                      <a:gd name="connsiteY2" fmla="*/ 4975590 h 4975609"/>
                      <a:gd name="connsiteX3" fmla="*/ 758519 w 950041"/>
                      <a:gd name="connsiteY3" fmla="*/ 1980546 h 4975609"/>
                      <a:gd name="connsiteX4" fmla="*/ 47319 w 950041"/>
                      <a:gd name="connsiteY4" fmla="*/ 267860 h 4975609"/>
                      <a:gd name="connsiteX5" fmla="*/ 163434 w 950041"/>
                      <a:gd name="connsiteY5" fmla="*/ 180774 h 4975609"/>
                      <a:gd name="connsiteX0" fmla="*/ 163434 w 1314302"/>
                      <a:gd name="connsiteY0" fmla="*/ 180774 h 3954132"/>
                      <a:gd name="connsiteX1" fmla="*/ 947205 w 1314302"/>
                      <a:gd name="connsiteY1" fmla="*/ 2024088 h 3954132"/>
                      <a:gd name="connsiteX2" fmla="*/ 1311075 w 1314302"/>
                      <a:gd name="connsiteY2" fmla="*/ 3954103 h 3954132"/>
                      <a:gd name="connsiteX3" fmla="*/ 758519 w 1314302"/>
                      <a:gd name="connsiteY3" fmla="*/ 1980546 h 3954132"/>
                      <a:gd name="connsiteX4" fmla="*/ 47319 w 1314302"/>
                      <a:gd name="connsiteY4" fmla="*/ 267860 h 3954132"/>
                      <a:gd name="connsiteX5" fmla="*/ 163434 w 1314302"/>
                      <a:gd name="connsiteY5" fmla="*/ 180774 h 3954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14302" h="3954132">
                        <a:moveTo>
                          <a:pt x="163434" y="180774"/>
                        </a:moveTo>
                        <a:cubicBezTo>
                          <a:pt x="313415" y="473479"/>
                          <a:pt x="755932" y="1395200"/>
                          <a:pt x="947205" y="2024088"/>
                        </a:cubicBezTo>
                        <a:cubicBezTo>
                          <a:pt x="1138478" y="2652976"/>
                          <a:pt x="1342523" y="3961360"/>
                          <a:pt x="1311075" y="3954103"/>
                        </a:cubicBezTo>
                        <a:cubicBezTo>
                          <a:pt x="1279627" y="3946846"/>
                          <a:pt x="874633" y="2614336"/>
                          <a:pt x="758519" y="1980546"/>
                        </a:cubicBezTo>
                        <a:cubicBezTo>
                          <a:pt x="642405" y="1346756"/>
                          <a:pt x="146500" y="560565"/>
                          <a:pt x="47319" y="267860"/>
                        </a:cubicBezTo>
                        <a:cubicBezTo>
                          <a:pt x="-51862" y="-24845"/>
                          <a:pt x="13453" y="-111931"/>
                          <a:pt x="163434" y="1807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D873C5E3-0D1E-334F-2CBC-1D55308CA3A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196528" y="5695457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180" name="Freeform: Shape 179">
                      <a:extLst>
                        <a:ext uri="{FF2B5EF4-FFF2-40B4-BE49-F238E27FC236}">
                          <a16:creationId xmlns:a16="http://schemas.microsoft.com/office/drawing/2014/main" id="{870C4519-7C46-1B48-026E-6535603BED76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81" name="Freeform: Shape 180">
                      <a:extLst>
                        <a:ext uri="{FF2B5EF4-FFF2-40B4-BE49-F238E27FC236}">
                          <a16:creationId xmlns:a16="http://schemas.microsoft.com/office/drawing/2014/main" id="{599C7FA0-0B55-621F-74E1-EE60F3D4A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82" name="Freeform: Shape 181">
                      <a:extLst>
                        <a:ext uri="{FF2B5EF4-FFF2-40B4-BE49-F238E27FC236}">
                          <a16:creationId xmlns:a16="http://schemas.microsoft.com/office/drawing/2014/main" id="{0E002C9B-6046-A489-4523-C7A23D683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83" name="Freeform: Shape 182">
                      <a:extLst>
                        <a:ext uri="{FF2B5EF4-FFF2-40B4-BE49-F238E27FC236}">
                          <a16:creationId xmlns:a16="http://schemas.microsoft.com/office/drawing/2014/main" id="{E332EABD-D008-00B0-8A26-2B710AAA1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84" name="Freeform: Shape 183">
                      <a:extLst>
                        <a:ext uri="{FF2B5EF4-FFF2-40B4-BE49-F238E27FC236}">
                          <a16:creationId xmlns:a16="http://schemas.microsoft.com/office/drawing/2014/main" id="{7F671E47-4DFF-F2EC-20A2-189524861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85" name="Freeform: Shape 184">
                      <a:extLst>
                        <a:ext uri="{FF2B5EF4-FFF2-40B4-BE49-F238E27FC236}">
                          <a16:creationId xmlns:a16="http://schemas.microsoft.com/office/drawing/2014/main" id="{0FB1468F-D4E0-BA82-EB2E-8430F33DD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86" name="Freeform: Shape 185">
                      <a:extLst>
                        <a:ext uri="{FF2B5EF4-FFF2-40B4-BE49-F238E27FC236}">
                          <a16:creationId xmlns:a16="http://schemas.microsoft.com/office/drawing/2014/main" id="{A4B53BC5-C632-3180-5A86-A7F66673AE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87" name="Freeform: Shape 186">
                      <a:extLst>
                        <a:ext uri="{FF2B5EF4-FFF2-40B4-BE49-F238E27FC236}">
                          <a16:creationId xmlns:a16="http://schemas.microsoft.com/office/drawing/2014/main" id="{C0DA9A05-EA13-D1AE-9325-0678369F8F6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88" name="Freeform: Shape 187">
                      <a:extLst>
                        <a:ext uri="{FF2B5EF4-FFF2-40B4-BE49-F238E27FC236}">
                          <a16:creationId xmlns:a16="http://schemas.microsoft.com/office/drawing/2014/main" id="{9333C004-B6EF-9DEE-AD3E-B4CB3C29EF9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89" name="Freeform: Shape 188">
                      <a:extLst>
                        <a:ext uri="{FF2B5EF4-FFF2-40B4-BE49-F238E27FC236}">
                          <a16:creationId xmlns:a16="http://schemas.microsoft.com/office/drawing/2014/main" id="{C76CDFA3-8CC5-A301-F5BC-F5B208DB369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90" name="Freeform: Shape 189">
                      <a:extLst>
                        <a:ext uri="{FF2B5EF4-FFF2-40B4-BE49-F238E27FC236}">
                          <a16:creationId xmlns:a16="http://schemas.microsoft.com/office/drawing/2014/main" id="{C8CE30DF-CAF8-C372-FF51-B41B7818E5D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85E40D02-E548-794E-D86A-90387AAF8A51}"/>
                      </a:ext>
                    </a:extLst>
                  </p:cNvPr>
                  <p:cNvGrpSpPr/>
                  <p:nvPr/>
                </p:nvGrpSpPr>
                <p:grpSpPr>
                  <a:xfrm rot="18218973" flipH="1">
                    <a:off x="767734" y="5642914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169" name="Freeform: Shape 168">
                      <a:extLst>
                        <a:ext uri="{FF2B5EF4-FFF2-40B4-BE49-F238E27FC236}">
                          <a16:creationId xmlns:a16="http://schemas.microsoft.com/office/drawing/2014/main" id="{B209A707-5249-AFD8-7A52-4832B62D9CE8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70" name="Freeform: Shape 169">
                      <a:extLst>
                        <a:ext uri="{FF2B5EF4-FFF2-40B4-BE49-F238E27FC236}">
                          <a16:creationId xmlns:a16="http://schemas.microsoft.com/office/drawing/2014/main" id="{DF953043-2481-D2E5-0CFD-4D96621E6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71" name="Freeform: Shape 170">
                      <a:extLst>
                        <a:ext uri="{FF2B5EF4-FFF2-40B4-BE49-F238E27FC236}">
                          <a16:creationId xmlns:a16="http://schemas.microsoft.com/office/drawing/2014/main" id="{BB26AC27-2EFE-9821-72DF-EBB117A9E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72" name="Freeform: Shape 171">
                      <a:extLst>
                        <a:ext uri="{FF2B5EF4-FFF2-40B4-BE49-F238E27FC236}">
                          <a16:creationId xmlns:a16="http://schemas.microsoft.com/office/drawing/2014/main" id="{3340417A-2242-B79B-0E01-E5952758A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73" name="Freeform: Shape 172">
                      <a:extLst>
                        <a:ext uri="{FF2B5EF4-FFF2-40B4-BE49-F238E27FC236}">
                          <a16:creationId xmlns:a16="http://schemas.microsoft.com/office/drawing/2014/main" id="{B72CB821-0B45-C5CC-AD1C-EE8D2C4B4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74" name="Freeform: Shape 173">
                      <a:extLst>
                        <a:ext uri="{FF2B5EF4-FFF2-40B4-BE49-F238E27FC236}">
                          <a16:creationId xmlns:a16="http://schemas.microsoft.com/office/drawing/2014/main" id="{7F78E231-7BC6-B74B-0463-69D2F0461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75" name="Freeform: Shape 174">
                      <a:extLst>
                        <a:ext uri="{FF2B5EF4-FFF2-40B4-BE49-F238E27FC236}">
                          <a16:creationId xmlns:a16="http://schemas.microsoft.com/office/drawing/2014/main" id="{36337010-EACB-3E2B-6752-BFBC873595F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76" name="Freeform: Shape 175">
                      <a:extLst>
                        <a:ext uri="{FF2B5EF4-FFF2-40B4-BE49-F238E27FC236}">
                          <a16:creationId xmlns:a16="http://schemas.microsoft.com/office/drawing/2014/main" id="{0B03723E-FFE4-B141-7A5D-761E41731C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77" name="Freeform: Shape 176">
                      <a:extLst>
                        <a:ext uri="{FF2B5EF4-FFF2-40B4-BE49-F238E27FC236}">
                          <a16:creationId xmlns:a16="http://schemas.microsoft.com/office/drawing/2014/main" id="{5F7CC9C4-9020-E32E-5EB0-EB21803F67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78" name="Freeform: Shape 177">
                      <a:extLst>
                        <a:ext uri="{FF2B5EF4-FFF2-40B4-BE49-F238E27FC236}">
                          <a16:creationId xmlns:a16="http://schemas.microsoft.com/office/drawing/2014/main" id="{988843B8-99D9-1B94-5401-BBDA88C8186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79" name="Freeform: Shape 178">
                      <a:extLst>
                        <a:ext uri="{FF2B5EF4-FFF2-40B4-BE49-F238E27FC236}">
                          <a16:creationId xmlns:a16="http://schemas.microsoft.com/office/drawing/2014/main" id="{FBE53FEC-4FBB-94EF-AEF0-FBC2806EFB8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A744EC55-2644-2B8A-A9F9-17C2B1E13CAE}"/>
                      </a:ext>
                    </a:extLst>
                  </p:cNvPr>
                  <p:cNvGrpSpPr/>
                  <p:nvPr/>
                </p:nvGrpSpPr>
                <p:grpSpPr>
                  <a:xfrm rot="4582862">
                    <a:off x="2565048" y="6901009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158" name="Freeform: Shape 157">
                      <a:extLst>
                        <a:ext uri="{FF2B5EF4-FFF2-40B4-BE49-F238E27FC236}">
                          <a16:creationId xmlns:a16="http://schemas.microsoft.com/office/drawing/2014/main" id="{A50154F8-D2DA-7A08-D216-02C5E0FD3083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59" name="Freeform: Shape 158">
                      <a:extLst>
                        <a:ext uri="{FF2B5EF4-FFF2-40B4-BE49-F238E27FC236}">
                          <a16:creationId xmlns:a16="http://schemas.microsoft.com/office/drawing/2014/main" id="{80C42878-B777-D7CC-9041-AD33C8D83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60" name="Freeform: Shape 159">
                      <a:extLst>
                        <a:ext uri="{FF2B5EF4-FFF2-40B4-BE49-F238E27FC236}">
                          <a16:creationId xmlns:a16="http://schemas.microsoft.com/office/drawing/2014/main" id="{7943058C-2EE5-D61F-E753-3EBF18166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61" name="Freeform: Shape 160">
                      <a:extLst>
                        <a:ext uri="{FF2B5EF4-FFF2-40B4-BE49-F238E27FC236}">
                          <a16:creationId xmlns:a16="http://schemas.microsoft.com/office/drawing/2014/main" id="{F6E4EE76-B1CC-0CB5-9556-59CDA76A1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62" name="Freeform: Shape 161">
                      <a:extLst>
                        <a:ext uri="{FF2B5EF4-FFF2-40B4-BE49-F238E27FC236}">
                          <a16:creationId xmlns:a16="http://schemas.microsoft.com/office/drawing/2014/main" id="{371A1E81-CFE7-EAF6-DC83-48F7D5710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id="{92F711F4-8A4B-FDEF-5E4C-1373286A50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64" name="Freeform: Shape 163">
                      <a:extLst>
                        <a:ext uri="{FF2B5EF4-FFF2-40B4-BE49-F238E27FC236}">
                          <a16:creationId xmlns:a16="http://schemas.microsoft.com/office/drawing/2014/main" id="{FA3AD161-C3F8-C7B0-B689-2685C2DFBB8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65" name="Freeform: Shape 164">
                      <a:extLst>
                        <a:ext uri="{FF2B5EF4-FFF2-40B4-BE49-F238E27FC236}">
                          <a16:creationId xmlns:a16="http://schemas.microsoft.com/office/drawing/2014/main" id="{92BEDBDD-7608-EAF0-121E-4D3A9C89B79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66" name="Freeform: Shape 165">
                      <a:extLst>
                        <a:ext uri="{FF2B5EF4-FFF2-40B4-BE49-F238E27FC236}">
                          <a16:creationId xmlns:a16="http://schemas.microsoft.com/office/drawing/2014/main" id="{053AC74F-E939-7A02-E69A-9B7322DD226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67" name="Freeform: Shape 166">
                      <a:extLst>
                        <a:ext uri="{FF2B5EF4-FFF2-40B4-BE49-F238E27FC236}">
                          <a16:creationId xmlns:a16="http://schemas.microsoft.com/office/drawing/2014/main" id="{4C9D45FD-1EA2-1305-5404-CC8E1632733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68" name="Freeform: Shape 167">
                      <a:extLst>
                        <a:ext uri="{FF2B5EF4-FFF2-40B4-BE49-F238E27FC236}">
                          <a16:creationId xmlns:a16="http://schemas.microsoft.com/office/drawing/2014/main" id="{EA5AD601-E01D-C992-1C2E-BA8787102C8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51F02E6-BCB8-2987-A84A-9C92493ACF2E}"/>
                    </a:ext>
                  </a:extLst>
                </p:cNvPr>
                <p:cNvGrpSpPr/>
                <p:nvPr/>
              </p:nvGrpSpPr>
              <p:grpSpPr>
                <a:xfrm rot="20700000" flipH="1">
                  <a:off x="-2155838" y="3490249"/>
                  <a:ext cx="3550143" cy="4717456"/>
                  <a:chOff x="134830" y="2490449"/>
                  <a:chExt cx="4971973" cy="6606790"/>
                </a:xfrm>
                <a:grpFill/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C7368F2C-0002-E0D2-8C12-ACE853FEFA61}"/>
                      </a:ext>
                    </a:extLst>
                  </p:cNvPr>
                  <p:cNvGrpSpPr/>
                  <p:nvPr/>
                </p:nvGrpSpPr>
                <p:grpSpPr>
                  <a:xfrm>
                    <a:off x="2204394" y="2490449"/>
                    <a:ext cx="1603164" cy="3511638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140" name="Freeform: Shape 139">
                      <a:extLst>
                        <a:ext uri="{FF2B5EF4-FFF2-40B4-BE49-F238E27FC236}">
                          <a16:creationId xmlns:a16="http://schemas.microsoft.com/office/drawing/2014/main" id="{25676143-6BA0-4AE2-AF69-1B5EA67875B4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41" name="Freeform: Shape 140">
                      <a:extLst>
                        <a:ext uri="{FF2B5EF4-FFF2-40B4-BE49-F238E27FC236}">
                          <a16:creationId xmlns:a16="http://schemas.microsoft.com/office/drawing/2014/main" id="{479B6E58-BEEE-1853-82C6-D3E2DDAAED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42" name="Freeform: Shape 141">
                      <a:extLst>
                        <a:ext uri="{FF2B5EF4-FFF2-40B4-BE49-F238E27FC236}">
                          <a16:creationId xmlns:a16="http://schemas.microsoft.com/office/drawing/2014/main" id="{BEBCB25D-0595-EF93-2A44-A7C7FD0D7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43" name="Freeform: Shape 142">
                      <a:extLst>
                        <a:ext uri="{FF2B5EF4-FFF2-40B4-BE49-F238E27FC236}">
                          <a16:creationId xmlns:a16="http://schemas.microsoft.com/office/drawing/2014/main" id="{F1F04E49-5C58-9137-2665-E8513C428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44" name="Freeform: Shape 143">
                      <a:extLst>
                        <a:ext uri="{FF2B5EF4-FFF2-40B4-BE49-F238E27FC236}">
                          <a16:creationId xmlns:a16="http://schemas.microsoft.com/office/drawing/2014/main" id="{44C5974A-B776-640F-3460-4D244C3D0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45" name="Freeform: Shape 144">
                      <a:extLst>
                        <a:ext uri="{FF2B5EF4-FFF2-40B4-BE49-F238E27FC236}">
                          <a16:creationId xmlns:a16="http://schemas.microsoft.com/office/drawing/2014/main" id="{BECD9FB2-211A-F270-61E9-0FBDE64F1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46" name="Freeform: Shape 145">
                      <a:extLst>
                        <a:ext uri="{FF2B5EF4-FFF2-40B4-BE49-F238E27FC236}">
                          <a16:creationId xmlns:a16="http://schemas.microsoft.com/office/drawing/2014/main" id="{A0E19DAC-30C2-1554-0C3A-220A7E4090A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47" name="Freeform: Shape 146">
                      <a:extLst>
                        <a:ext uri="{FF2B5EF4-FFF2-40B4-BE49-F238E27FC236}">
                          <a16:creationId xmlns:a16="http://schemas.microsoft.com/office/drawing/2014/main" id="{A38BFC79-7381-688E-A123-A6551D72F89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48" name="Freeform: Shape 147">
                      <a:extLst>
                        <a:ext uri="{FF2B5EF4-FFF2-40B4-BE49-F238E27FC236}">
                          <a16:creationId xmlns:a16="http://schemas.microsoft.com/office/drawing/2014/main" id="{2FA2DCDF-B744-6107-F060-DB7F66C6A18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49" name="Freeform: Shape 148">
                      <a:extLst>
                        <a:ext uri="{FF2B5EF4-FFF2-40B4-BE49-F238E27FC236}">
                          <a16:creationId xmlns:a16="http://schemas.microsoft.com/office/drawing/2014/main" id="{78A566E1-83C7-3C1A-1D35-B168916B999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50" name="Freeform: Shape 149">
                      <a:extLst>
                        <a:ext uri="{FF2B5EF4-FFF2-40B4-BE49-F238E27FC236}">
                          <a16:creationId xmlns:a16="http://schemas.microsoft.com/office/drawing/2014/main" id="{2C70EC3A-391A-BFD2-E073-583FA32F6AB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D06BF939-2710-B218-1213-7944667626BE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3410590" y="4512830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129" name="Freeform: Shape 128">
                      <a:extLst>
                        <a:ext uri="{FF2B5EF4-FFF2-40B4-BE49-F238E27FC236}">
                          <a16:creationId xmlns:a16="http://schemas.microsoft.com/office/drawing/2014/main" id="{AC5E445B-8086-E867-D604-60A0A5B12858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30" name="Freeform: Shape 129">
                      <a:extLst>
                        <a:ext uri="{FF2B5EF4-FFF2-40B4-BE49-F238E27FC236}">
                          <a16:creationId xmlns:a16="http://schemas.microsoft.com/office/drawing/2014/main" id="{24399AA8-4842-5D5C-BE99-FA848845E1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31" name="Freeform: Shape 130">
                      <a:extLst>
                        <a:ext uri="{FF2B5EF4-FFF2-40B4-BE49-F238E27FC236}">
                          <a16:creationId xmlns:a16="http://schemas.microsoft.com/office/drawing/2014/main" id="{A16F7A85-95AA-89EC-0620-9EFA207E7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32" name="Freeform: Shape 131">
                      <a:extLst>
                        <a:ext uri="{FF2B5EF4-FFF2-40B4-BE49-F238E27FC236}">
                          <a16:creationId xmlns:a16="http://schemas.microsoft.com/office/drawing/2014/main" id="{431E215E-54A2-D5F3-F5D9-73EAECB03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33" name="Freeform: Shape 132">
                      <a:extLst>
                        <a:ext uri="{FF2B5EF4-FFF2-40B4-BE49-F238E27FC236}">
                          <a16:creationId xmlns:a16="http://schemas.microsoft.com/office/drawing/2014/main" id="{F8C57899-22EA-A347-2406-5AD7EA4A7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34" name="Freeform: Shape 133">
                      <a:extLst>
                        <a:ext uri="{FF2B5EF4-FFF2-40B4-BE49-F238E27FC236}">
                          <a16:creationId xmlns:a16="http://schemas.microsoft.com/office/drawing/2014/main" id="{3B08475B-B4D3-DAA6-F5DE-43D3B1850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35" name="Freeform: Shape 134">
                      <a:extLst>
                        <a:ext uri="{FF2B5EF4-FFF2-40B4-BE49-F238E27FC236}">
                          <a16:creationId xmlns:a16="http://schemas.microsoft.com/office/drawing/2014/main" id="{8CF651EB-D1C4-2C41-BD90-E27A45A8DAC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36" name="Freeform: Shape 135">
                      <a:extLst>
                        <a:ext uri="{FF2B5EF4-FFF2-40B4-BE49-F238E27FC236}">
                          <a16:creationId xmlns:a16="http://schemas.microsoft.com/office/drawing/2014/main" id="{A92D18DD-98CB-2DCB-99A0-6C132108FB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37" name="Freeform: Shape 136">
                      <a:extLst>
                        <a:ext uri="{FF2B5EF4-FFF2-40B4-BE49-F238E27FC236}">
                          <a16:creationId xmlns:a16="http://schemas.microsoft.com/office/drawing/2014/main" id="{A77EAD66-3C85-1F08-4127-0D464DC91E6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38" name="Freeform: Shape 137">
                      <a:extLst>
                        <a:ext uri="{FF2B5EF4-FFF2-40B4-BE49-F238E27FC236}">
                          <a16:creationId xmlns:a16="http://schemas.microsoft.com/office/drawing/2014/main" id="{E795AC6F-C37C-CE4F-7E28-C7B4A01F2D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39" name="Freeform: Shape 138">
                      <a:extLst>
                        <a:ext uri="{FF2B5EF4-FFF2-40B4-BE49-F238E27FC236}">
                          <a16:creationId xmlns:a16="http://schemas.microsoft.com/office/drawing/2014/main" id="{7EC79540-1C25-F4B7-0F1D-86D2E2F135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1FB6C1F6-CDCE-D39F-A1A2-9E6A156C650B}"/>
                      </a:ext>
                    </a:extLst>
                  </p:cNvPr>
                  <p:cNvGrpSpPr/>
                  <p:nvPr/>
                </p:nvGrpSpPr>
                <p:grpSpPr>
                  <a:xfrm rot="20700000" flipH="1">
                    <a:off x="1619098" y="4327441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118" name="Freeform: Shape 117">
                      <a:extLst>
                        <a:ext uri="{FF2B5EF4-FFF2-40B4-BE49-F238E27FC236}">
                          <a16:creationId xmlns:a16="http://schemas.microsoft.com/office/drawing/2014/main" id="{5E9974D8-C0DD-65FE-842A-16E8601AC4E7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19" name="Freeform: Shape 118">
                      <a:extLst>
                        <a:ext uri="{FF2B5EF4-FFF2-40B4-BE49-F238E27FC236}">
                          <a16:creationId xmlns:a16="http://schemas.microsoft.com/office/drawing/2014/main" id="{5CC37382-60E1-8048-E5B1-34F0AC86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20" name="Freeform: Shape 119">
                      <a:extLst>
                        <a:ext uri="{FF2B5EF4-FFF2-40B4-BE49-F238E27FC236}">
                          <a16:creationId xmlns:a16="http://schemas.microsoft.com/office/drawing/2014/main" id="{3EF7DE70-D42B-8ED8-F8F6-CDF63DE8F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21" name="Freeform: Shape 120">
                      <a:extLst>
                        <a:ext uri="{FF2B5EF4-FFF2-40B4-BE49-F238E27FC236}">
                          <a16:creationId xmlns:a16="http://schemas.microsoft.com/office/drawing/2014/main" id="{E222F1E7-0DBE-C2D0-4E38-31E379BDC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22" name="Freeform: Shape 121">
                      <a:extLst>
                        <a:ext uri="{FF2B5EF4-FFF2-40B4-BE49-F238E27FC236}">
                          <a16:creationId xmlns:a16="http://schemas.microsoft.com/office/drawing/2014/main" id="{60C41F5C-25CD-5DEF-B43E-15CD426E4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23" name="Freeform: Shape 122">
                      <a:extLst>
                        <a:ext uri="{FF2B5EF4-FFF2-40B4-BE49-F238E27FC236}">
                          <a16:creationId xmlns:a16="http://schemas.microsoft.com/office/drawing/2014/main" id="{0917E772-C171-B9B4-7C86-4BFE7F93F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24" name="Freeform: Shape 123">
                      <a:extLst>
                        <a:ext uri="{FF2B5EF4-FFF2-40B4-BE49-F238E27FC236}">
                          <a16:creationId xmlns:a16="http://schemas.microsoft.com/office/drawing/2014/main" id="{9CAE90F7-08AE-D32F-6D05-FDA0E13949C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25" name="Freeform: Shape 124">
                      <a:extLst>
                        <a:ext uri="{FF2B5EF4-FFF2-40B4-BE49-F238E27FC236}">
                          <a16:creationId xmlns:a16="http://schemas.microsoft.com/office/drawing/2014/main" id="{78DA0FE2-BC5D-3D90-B9FD-349EC436BB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26" name="Freeform: Shape 125">
                      <a:extLst>
                        <a:ext uri="{FF2B5EF4-FFF2-40B4-BE49-F238E27FC236}">
                          <a16:creationId xmlns:a16="http://schemas.microsoft.com/office/drawing/2014/main" id="{4F5FEECD-3491-5DB4-17B5-BFE5FCE5ACA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27" name="Freeform: Shape 126">
                      <a:extLst>
                        <a:ext uri="{FF2B5EF4-FFF2-40B4-BE49-F238E27FC236}">
                          <a16:creationId xmlns:a16="http://schemas.microsoft.com/office/drawing/2014/main" id="{8D00A292-6DD0-11A6-337C-6401CD7234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28" name="Freeform: Shape 127">
                      <a:extLst>
                        <a:ext uri="{FF2B5EF4-FFF2-40B4-BE49-F238E27FC236}">
                          <a16:creationId xmlns:a16="http://schemas.microsoft.com/office/drawing/2014/main" id="{94FA3BCE-9AF2-D237-BB46-BA3278DBB3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DF380E1B-737A-5929-77F6-A4BC6192ADB5}"/>
                      </a:ext>
                    </a:extLst>
                  </p:cNvPr>
                  <p:cNvSpPr/>
                  <p:nvPr/>
                </p:nvSpPr>
                <p:spPr>
                  <a:xfrm rot="10073497" flipH="1">
                    <a:off x="719910" y="5686101"/>
                    <a:ext cx="2629343" cy="3411138"/>
                  </a:xfrm>
                  <a:custGeom>
                    <a:avLst/>
                    <a:gdLst>
                      <a:gd name="connsiteX0" fmla="*/ 163434 w 968126"/>
                      <a:gd name="connsiteY0" fmla="*/ 180774 h 4070630"/>
                      <a:gd name="connsiteX1" fmla="*/ 947205 w 968126"/>
                      <a:gd name="connsiteY1" fmla="*/ 2024088 h 4070630"/>
                      <a:gd name="connsiteX2" fmla="*/ 744005 w 968126"/>
                      <a:gd name="connsiteY2" fmla="*/ 4070603 h 4070630"/>
                      <a:gd name="connsiteX3" fmla="*/ 758519 w 968126"/>
                      <a:gd name="connsiteY3" fmla="*/ 1980546 h 4070630"/>
                      <a:gd name="connsiteX4" fmla="*/ 47319 w 968126"/>
                      <a:gd name="connsiteY4" fmla="*/ 267860 h 4070630"/>
                      <a:gd name="connsiteX5" fmla="*/ 163434 w 968126"/>
                      <a:gd name="connsiteY5" fmla="*/ 180774 h 4070630"/>
                      <a:gd name="connsiteX0" fmla="*/ 163434 w 950041"/>
                      <a:gd name="connsiteY0" fmla="*/ 180774 h 4975609"/>
                      <a:gd name="connsiteX1" fmla="*/ 947205 w 950041"/>
                      <a:gd name="connsiteY1" fmla="*/ 2024088 h 4975609"/>
                      <a:gd name="connsiteX2" fmla="*/ 438167 w 950041"/>
                      <a:gd name="connsiteY2" fmla="*/ 4975590 h 4975609"/>
                      <a:gd name="connsiteX3" fmla="*/ 758519 w 950041"/>
                      <a:gd name="connsiteY3" fmla="*/ 1980546 h 4975609"/>
                      <a:gd name="connsiteX4" fmla="*/ 47319 w 950041"/>
                      <a:gd name="connsiteY4" fmla="*/ 267860 h 4975609"/>
                      <a:gd name="connsiteX5" fmla="*/ 163434 w 950041"/>
                      <a:gd name="connsiteY5" fmla="*/ 180774 h 4975609"/>
                      <a:gd name="connsiteX0" fmla="*/ 163434 w 1314302"/>
                      <a:gd name="connsiteY0" fmla="*/ 180774 h 3954132"/>
                      <a:gd name="connsiteX1" fmla="*/ 947205 w 1314302"/>
                      <a:gd name="connsiteY1" fmla="*/ 2024088 h 3954132"/>
                      <a:gd name="connsiteX2" fmla="*/ 1311075 w 1314302"/>
                      <a:gd name="connsiteY2" fmla="*/ 3954103 h 3954132"/>
                      <a:gd name="connsiteX3" fmla="*/ 758519 w 1314302"/>
                      <a:gd name="connsiteY3" fmla="*/ 1980546 h 3954132"/>
                      <a:gd name="connsiteX4" fmla="*/ 47319 w 1314302"/>
                      <a:gd name="connsiteY4" fmla="*/ 267860 h 3954132"/>
                      <a:gd name="connsiteX5" fmla="*/ 163434 w 1314302"/>
                      <a:gd name="connsiteY5" fmla="*/ 180774 h 3954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14302" h="3954132">
                        <a:moveTo>
                          <a:pt x="163434" y="180774"/>
                        </a:moveTo>
                        <a:cubicBezTo>
                          <a:pt x="313415" y="473479"/>
                          <a:pt x="755932" y="1395200"/>
                          <a:pt x="947205" y="2024088"/>
                        </a:cubicBezTo>
                        <a:cubicBezTo>
                          <a:pt x="1138478" y="2652976"/>
                          <a:pt x="1342523" y="3961360"/>
                          <a:pt x="1311075" y="3954103"/>
                        </a:cubicBezTo>
                        <a:cubicBezTo>
                          <a:pt x="1279627" y="3946846"/>
                          <a:pt x="874633" y="2614336"/>
                          <a:pt x="758519" y="1980546"/>
                        </a:cubicBezTo>
                        <a:cubicBezTo>
                          <a:pt x="642405" y="1346756"/>
                          <a:pt x="146500" y="560565"/>
                          <a:pt x="47319" y="267860"/>
                        </a:cubicBezTo>
                        <a:cubicBezTo>
                          <a:pt x="-51862" y="-24845"/>
                          <a:pt x="13453" y="-111931"/>
                          <a:pt x="163434" y="1807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F12FAD08-1C20-6C80-237F-2BB7BAC5188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196528" y="5695457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107" name="Freeform: Shape 106">
                      <a:extLst>
                        <a:ext uri="{FF2B5EF4-FFF2-40B4-BE49-F238E27FC236}">
                          <a16:creationId xmlns:a16="http://schemas.microsoft.com/office/drawing/2014/main" id="{E7E4F7E5-7436-57BF-451C-D31C3588DD2D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08" name="Freeform: Shape 107">
                      <a:extLst>
                        <a:ext uri="{FF2B5EF4-FFF2-40B4-BE49-F238E27FC236}">
                          <a16:creationId xmlns:a16="http://schemas.microsoft.com/office/drawing/2014/main" id="{E077BD69-596B-D611-9DF3-77974C5ED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09" name="Freeform: Shape 108">
                      <a:extLst>
                        <a:ext uri="{FF2B5EF4-FFF2-40B4-BE49-F238E27FC236}">
                          <a16:creationId xmlns:a16="http://schemas.microsoft.com/office/drawing/2014/main" id="{CD463C32-E701-B2F0-7081-D3E8ED78C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10" name="Freeform: Shape 109">
                      <a:extLst>
                        <a:ext uri="{FF2B5EF4-FFF2-40B4-BE49-F238E27FC236}">
                          <a16:creationId xmlns:a16="http://schemas.microsoft.com/office/drawing/2014/main" id="{68828980-4113-084E-D93C-F7B8EF8B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11" name="Freeform: Shape 110">
                      <a:extLst>
                        <a:ext uri="{FF2B5EF4-FFF2-40B4-BE49-F238E27FC236}">
                          <a16:creationId xmlns:a16="http://schemas.microsoft.com/office/drawing/2014/main" id="{6B10EA11-95F9-8FA1-76C9-3932929DF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12" name="Freeform: Shape 111">
                      <a:extLst>
                        <a:ext uri="{FF2B5EF4-FFF2-40B4-BE49-F238E27FC236}">
                          <a16:creationId xmlns:a16="http://schemas.microsoft.com/office/drawing/2014/main" id="{0BC6E5DB-5F62-8C5C-C5BF-7D57C9207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13" name="Freeform: Shape 112">
                      <a:extLst>
                        <a:ext uri="{FF2B5EF4-FFF2-40B4-BE49-F238E27FC236}">
                          <a16:creationId xmlns:a16="http://schemas.microsoft.com/office/drawing/2014/main" id="{5C2F60E9-2843-7C61-ACF4-E86EF045400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14" name="Freeform: Shape 113">
                      <a:extLst>
                        <a:ext uri="{FF2B5EF4-FFF2-40B4-BE49-F238E27FC236}">
                          <a16:creationId xmlns:a16="http://schemas.microsoft.com/office/drawing/2014/main" id="{470385A1-1885-E9A9-268E-2EAE9880FE6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15" name="Freeform: Shape 114">
                      <a:extLst>
                        <a:ext uri="{FF2B5EF4-FFF2-40B4-BE49-F238E27FC236}">
                          <a16:creationId xmlns:a16="http://schemas.microsoft.com/office/drawing/2014/main" id="{5417599B-6376-AA0B-EAF1-79DBD61D864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16" name="Freeform: Shape 115">
                      <a:extLst>
                        <a:ext uri="{FF2B5EF4-FFF2-40B4-BE49-F238E27FC236}">
                          <a16:creationId xmlns:a16="http://schemas.microsoft.com/office/drawing/2014/main" id="{2A865D21-1323-A499-ED66-6030AB769B8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17" name="Freeform: Shape 116">
                      <a:extLst>
                        <a:ext uri="{FF2B5EF4-FFF2-40B4-BE49-F238E27FC236}">
                          <a16:creationId xmlns:a16="http://schemas.microsoft.com/office/drawing/2014/main" id="{B170C662-6332-E1FB-680E-F32EF09D822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1C63814B-C048-0954-11B9-B1FFB83B01E2}"/>
                      </a:ext>
                    </a:extLst>
                  </p:cNvPr>
                  <p:cNvGrpSpPr/>
                  <p:nvPr/>
                </p:nvGrpSpPr>
                <p:grpSpPr>
                  <a:xfrm rot="18218973" flipH="1">
                    <a:off x="767734" y="5642914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96" name="Freeform: Shape 95">
                      <a:extLst>
                        <a:ext uri="{FF2B5EF4-FFF2-40B4-BE49-F238E27FC236}">
                          <a16:creationId xmlns:a16="http://schemas.microsoft.com/office/drawing/2014/main" id="{2E2647AF-06E5-4092-BC1D-E7F3A8B683EA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97" name="Freeform: Shape 96">
                      <a:extLst>
                        <a:ext uri="{FF2B5EF4-FFF2-40B4-BE49-F238E27FC236}">
                          <a16:creationId xmlns:a16="http://schemas.microsoft.com/office/drawing/2014/main" id="{522B70A4-1CEF-BF7A-9B09-6BA7D6F39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98" name="Freeform: Shape 97">
                      <a:extLst>
                        <a:ext uri="{FF2B5EF4-FFF2-40B4-BE49-F238E27FC236}">
                          <a16:creationId xmlns:a16="http://schemas.microsoft.com/office/drawing/2014/main" id="{952A0E82-ED7D-7BA5-5026-14E822223F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99" name="Freeform: Shape 98">
                      <a:extLst>
                        <a:ext uri="{FF2B5EF4-FFF2-40B4-BE49-F238E27FC236}">
                          <a16:creationId xmlns:a16="http://schemas.microsoft.com/office/drawing/2014/main" id="{0D43D476-E1DC-5137-A183-F1E5A679C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00" name="Freeform: Shape 99">
                      <a:extLst>
                        <a:ext uri="{FF2B5EF4-FFF2-40B4-BE49-F238E27FC236}">
                          <a16:creationId xmlns:a16="http://schemas.microsoft.com/office/drawing/2014/main" id="{95FF763D-7C46-C69C-7DCB-5078C49DD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01" name="Freeform: Shape 100">
                      <a:extLst>
                        <a:ext uri="{FF2B5EF4-FFF2-40B4-BE49-F238E27FC236}">
                          <a16:creationId xmlns:a16="http://schemas.microsoft.com/office/drawing/2014/main" id="{549E4ED8-BF16-70FE-3B84-EFA3F6E15C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CDA2A5AC-053B-9686-F6B7-5FAB4729F1F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03" name="Freeform: Shape 102">
                      <a:extLst>
                        <a:ext uri="{FF2B5EF4-FFF2-40B4-BE49-F238E27FC236}">
                          <a16:creationId xmlns:a16="http://schemas.microsoft.com/office/drawing/2014/main" id="{5D47720B-C82B-343E-6BB3-5D2241330F9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04" name="Freeform: Shape 103">
                      <a:extLst>
                        <a:ext uri="{FF2B5EF4-FFF2-40B4-BE49-F238E27FC236}">
                          <a16:creationId xmlns:a16="http://schemas.microsoft.com/office/drawing/2014/main" id="{9E5E949B-A600-47E4-B32D-1E441E52EB9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05" name="Freeform: Shape 104">
                      <a:extLst>
                        <a:ext uri="{FF2B5EF4-FFF2-40B4-BE49-F238E27FC236}">
                          <a16:creationId xmlns:a16="http://schemas.microsoft.com/office/drawing/2014/main" id="{708BD63D-BE0B-8907-6BAE-4910CB1A51C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106" name="Freeform: Shape 105">
                      <a:extLst>
                        <a:ext uri="{FF2B5EF4-FFF2-40B4-BE49-F238E27FC236}">
                          <a16:creationId xmlns:a16="http://schemas.microsoft.com/office/drawing/2014/main" id="{E9E35FD6-36A2-3353-A657-1C4CAB1B62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60E32203-6A04-C45A-E817-A2D02ACFD5F9}"/>
                      </a:ext>
                    </a:extLst>
                  </p:cNvPr>
                  <p:cNvGrpSpPr/>
                  <p:nvPr/>
                </p:nvGrpSpPr>
                <p:grpSpPr>
                  <a:xfrm rot="4582862">
                    <a:off x="2565048" y="6901009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85" name="Freeform: Shape 84">
                      <a:extLst>
                        <a:ext uri="{FF2B5EF4-FFF2-40B4-BE49-F238E27FC236}">
                          <a16:creationId xmlns:a16="http://schemas.microsoft.com/office/drawing/2014/main" id="{B0E7BC06-1565-CFC9-C50C-C41321F8FCFE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86" name="Freeform: Shape 85">
                      <a:extLst>
                        <a:ext uri="{FF2B5EF4-FFF2-40B4-BE49-F238E27FC236}">
                          <a16:creationId xmlns:a16="http://schemas.microsoft.com/office/drawing/2014/main" id="{B97E2158-5AC6-008C-0EBE-26EAF6EBC3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D7AA24BA-FEE4-DD9D-1F7E-2705A3651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88" name="Freeform: Shape 87">
                      <a:extLst>
                        <a:ext uri="{FF2B5EF4-FFF2-40B4-BE49-F238E27FC236}">
                          <a16:creationId xmlns:a16="http://schemas.microsoft.com/office/drawing/2014/main" id="{BDB33F7C-C1FA-8BBD-5879-9C0D4B6F6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89" name="Freeform: Shape 88">
                      <a:extLst>
                        <a:ext uri="{FF2B5EF4-FFF2-40B4-BE49-F238E27FC236}">
                          <a16:creationId xmlns:a16="http://schemas.microsoft.com/office/drawing/2014/main" id="{37B8E171-FEC9-B9F6-9F25-B2CC48933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90" name="Freeform: Shape 89">
                      <a:extLst>
                        <a:ext uri="{FF2B5EF4-FFF2-40B4-BE49-F238E27FC236}">
                          <a16:creationId xmlns:a16="http://schemas.microsoft.com/office/drawing/2014/main" id="{4244C286-AE7F-0A43-3EBA-EBF98EEB5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91" name="Freeform: Shape 90">
                      <a:extLst>
                        <a:ext uri="{FF2B5EF4-FFF2-40B4-BE49-F238E27FC236}">
                          <a16:creationId xmlns:a16="http://schemas.microsoft.com/office/drawing/2014/main" id="{CA6B70E5-48AA-F97C-FAD1-939B81810AA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92" name="Freeform: Shape 91">
                      <a:extLst>
                        <a:ext uri="{FF2B5EF4-FFF2-40B4-BE49-F238E27FC236}">
                          <a16:creationId xmlns:a16="http://schemas.microsoft.com/office/drawing/2014/main" id="{5F1FB5A3-78DB-3C13-CF03-9E19C38E124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93" name="Freeform: Shape 92">
                      <a:extLst>
                        <a:ext uri="{FF2B5EF4-FFF2-40B4-BE49-F238E27FC236}">
                          <a16:creationId xmlns:a16="http://schemas.microsoft.com/office/drawing/2014/main" id="{AC7880EE-B41E-47D0-39EC-B857CE66A3C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94" name="Freeform: Shape 93">
                      <a:extLst>
                        <a:ext uri="{FF2B5EF4-FFF2-40B4-BE49-F238E27FC236}">
                          <a16:creationId xmlns:a16="http://schemas.microsoft.com/office/drawing/2014/main" id="{E43C881C-3218-9A8C-D2C4-BA3FAD0F540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95" name="Freeform: Shape 94">
                      <a:extLst>
                        <a:ext uri="{FF2B5EF4-FFF2-40B4-BE49-F238E27FC236}">
                          <a16:creationId xmlns:a16="http://schemas.microsoft.com/office/drawing/2014/main" id="{C73489CB-CF20-80D0-CFF3-BD2BE72C384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</p:grpSp>
          </p:grpSp>
        </p:grp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E2D0C134-B533-C022-53CB-5C525BD1C1A2}"/>
              </a:ext>
            </a:extLst>
          </p:cNvPr>
          <p:cNvGrpSpPr/>
          <p:nvPr/>
        </p:nvGrpSpPr>
        <p:grpSpPr>
          <a:xfrm>
            <a:off x="4221443" y="4016211"/>
            <a:ext cx="3524975" cy="570363"/>
            <a:chOff x="4221443" y="4016211"/>
            <a:chExt cx="3524975" cy="570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A2F2FE-4F2F-04BE-EA41-4E57D2041804}"/>
                </a:ext>
              </a:extLst>
            </p:cNvPr>
            <p:cNvSpPr/>
            <p:nvPr/>
          </p:nvSpPr>
          <p:spPr>
            <a:xfrm>
              <a:off x="4221443" y="4025130"/>
              <a:ext cx="3449184" cy="5322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6163B721-5C03-CF71-7049-454983B53365}"/>
                </a:ext>
              </a:extLst>
            </p:cNvPr>
            <p:cNvGrpSpPr/>
            <p:nvPr/>
          </p:nvGrpSpPr>
          <p:grpSpPr>
            <a:xfrm>
              <a:off x="6391721" y="4016211"/>
              <a:ext cx="1354697" cy="207749"/>
              <a:chOff x="6391721" y="4016211"/>
              <a:chExt cx="1354697" cy="207749"/>
            </a:xfrm>
          </p:grpSpPr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220EDF5E-269D-D57E-1D9F-CEFB6FADBE1E}"/>
                  </a:ext>
                </a:extLst>
              </p:cNvPr>
              <p:cNvGrpSpPr/>
              <p:nvPr/>
            </p:nvGrpSpPr>
            <p:grpSpPr>
              <a:xfrm>
                <a:off x="6391721" y="4106870"/>
                <a:ext cx="341772" cy="26429"/>
                <a:chOff x="6391722" y="4106870"/>
                <a:chExt cx="341772" cy="26429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D5970C3-19EE-E57F-4350-FA45EC50A7DF}"/>
                    </a:ext>
                  </a:extLst>
                </p:cNvPr>
                <p:cNvSpPr/>
                <p:nvPr/>
              </p:nvSpPr>
              <p:spPr>
                <a:xfrm rot="10800000">
                  <a:off x="6391722" y="4106870"/>
                  <a:ext cx="112543" cy="264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8230159-BACB-E5BA-3D01-BAC98E668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6475806" y="4116926"/>
                  <a:ext cx="257688" cy="31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CC3BD7-12AA-A39D-8C0B-05B56E14E2FB}"/>
                  </a:ext>
                </a:extLst>
              </p:cNvPr>
              <p:cNvSpPr txBox="1"/>
              <p:nvPr/>
            </p:nvSpPr>
            <p:spPr>
              <a:xfrm>
                <a:off x="6717106" y="4016211"/>
                <a:ext cx="102931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Inoculation (spoon)</a:t>
                </a:r>
              </a:p>
            </p:txBody>
          </p: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BC420036-41D3-3D9D-FA08-D9C4CD107086}"/>
                </a:ext>
              </a:extLst>
            </p:cNvPr>
            <p:cNvGrpSpPr/>
            <p:nvPr/>
          </p:nvGrpSpPr>
          <p:grpSpPr>
            <a:xfrm>
              <a:off x="6385956" y="4250359"/>
              <a:ext cx="1360450" cy="207749"/>
              <a:chOff x="6385956" y="4200533"/>
              <a:chExt cx="1360450" cy="20774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218F7A-8501-C31C-5950-16B52D29DA52}"/>
                  </a:ext>
                </a:extLst>
              </p:cNvPr>
              <p:cNvSpPr txBox="1"/>
              <p:nvPr/>
            </p:nvSpPr>
            <p:spPr>
              <a:xfrm>
                <a:off x="6717094" y="4200533"/>
                <a:ext cx="102931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Injury (pincette)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5A35515-3251-E78D-406B-2BDB7948B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179942">
                <a:off x="6385956" y="4263995"/>
                <a:ext cx="353302" cy="80824"/>
              </a:xfrm>
              <a:prstGeom prst="rect">
                <a:avLst/>
              </a:prstGeom>
            </p:spPr>
          </p:pic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3FF6F9DE-3AB6-02C7-4CD6-15B6F559A008}"/>
                </a:ext>
              </a:extLst>
            </p:cNvPr>
            <p:cNvGrpSpPr/>
            <p:nvPr/>
          </p:nvGrpSpPr>
          <p:grpSpPr>
            <a:xfrm>
              <a:off x="4286932" y="4016211"/>
              <a:ext cx="854842" cy="269304"/>
              <a:chOff x="4286932" y="4016211"/>
              <a:chExt cx="854842" cy="269304"/>
            </a:xfrm>
          </p:grpSpPr>
          <p:pic>
            <p:nvPicPr>
              <p:cNvPr id="25" name="Picture 24" descr="A cloud of smoke&#10;&#10;Description automatically generated with low confidence">
                <a:extLst>
                  <a:ext uri="{FF2B5EF4-FFF2-40B4-BE49-F238E27FC236}">
                    <a16:creationId xmlns:a16="http://schemas.microsoft.com/office/drawing/2014/main" id="{4DBB9F34-E530-10D0-0C32-BAA144063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6932" y="4076456"/>
                <a:ext cx="209428" cy="148815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06A121-D51F-576B-1188-C0F8650F1E68}"/>
                  </a:ext>
                </a:extLst>
              </p:cNvPr>
              <p:cNvSpPr txBox="1"/>
              <p:nvPr/>
            </p:nvSpPr>
            <p:spPr>
              <a:xfrm>
                <a:off x="4443954" y="4016211"/>
                <a:ext cx="697820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Microcolony</a:t>
                </a:r>
              </a:p>
              <a:p>
                <a:r>
                  <a:rPr lang="en-US" sz="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Porites </a:t>
                </a:r>
                <a:r>
                  <a:rPr lang="en-US" sz="4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heronensis</a:t>
                </a:r>
                <a:endParaRPr lang="en-US" sz="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AE0DB437-7B52-179B-2D28-D53B946870A6}"/>
                </a:ext>
              </a:extLst>
            </p:cNvPr>
            <p:cNvGrpSpPr/>
            <p:nvPr/>
          </p:nvGrpSpPr>
          <p:grpSpPr>
            <a:xfrm>
              <a:off x="5332063" y="4016211"/>
              <a:ext cx="990393" cy="207749"/>
              <a:chOff x="5160444" y="4016211"/>
              <a:chExt cx="990393" cy="207749"/>
            </a:xfrm>
          </p:grpSpPr>
          <p:sp>
            <p:nvSpPr>
              <p:cNvPr id="28" name="Flowchart: Data 27">
                <a:extLst>
                  <a:ext uri="{FF2B5EF4-FFF2-40B4-BE49-F238E27FC236}">
                    <a16:creationId xmlns:a16="http://schemas.microsoft.com/office/drawing/2014/main" id="{D2AA9E84-7230-1C9D-3E08-C56A2B75F325}"/>
                  </a:ext>
                </a:extLst>
              </p:cNvPr>
              <p:cNvSpPr/>
              <p:nvPr/>
            </p:nvSpPr>
            <p:spPr>
              <a:xfrm>
                <a:off x="5160444" y="4098356"/>
                <a:ext cx="330637" cy="43459"/>
              </a:xfrm>
              <a:prstGeom prst="flowChartInputOutpu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299BFB-EF51-96DE-E25C-B77C2DEBE6AB}"/>
                  </a:ext>
                </a:extLst>
              </p:cNvPr>
              <p:cNvSpPr txBox="1"/>
              <p:nvPr/>
            </p:nvSpPr>
            <p:spPr>
              <a:xfrm>
                <a:off x="5453017" y="4016211"/>
                <a:ext cx="69782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Glass slide</a:t>
                </a:r>
              </a:p>
            </p:txBody>
          </p: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7FA28BC7-B965-A7BD-7DE0-74CA9C38F053}"/>
                </a:ext>
              </a:extLst>
            </p:cNvPr>
            <p:cNvGrpSpPr/>
            <p:nvPr/>
          </p:nvGrpSpPr>
          <p:grpSpPr>
            <a:xfrm>
              <a:off x="5423790" y="4219581"/>
              <a:ext cx="898666" cy="269304"/>
              <a:chOff x="5261732" y="4200533"/>
              <a:chExt cx="898666" cy="269304"/>
            </a:xfrm>
          </p:grpSpPr>
          <p:pic>
            <p:nvPicPr>
              <p:cNvPr id="31" name="Picture 30" descr="A cloud of smoke&#10;&#10;Description automatically generated with low confidence">
                <a:extLst>
                  <a:ext uri="{FF2B5EF4-FFF2-40B4-BE49-F238E27FC236}">
                    <a16:creationId xmlns:a16="http://schemas.microsoft.com/office/drawing/2014/main" id="{10A1729C-F392-6563-58B0-F7FC7AFB71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05" t="28591" r="21726" b="45699"/>
              <a:stretch/>
            </p:blipFill>
            <p:spPr>
              <a:xfrm>
                <a:off x="5261732" y="4261593"/>
                <a:ext cx="147184" cy="1471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9416EE-4F4B-35CD-F2AB-DB07056D19C0}"/>
                  </a:ext>
                </a:extLst>
              </p:cNvPr>
              <p:cNvSpPr txBox="1"/>
              <p:nvPr/>
            </p:nvSpPr>
            <p:spPr>
              <a:xfrm>
                <a:off x="5453017" y="4200533"/>
                <a:ext cx="707381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Injured zone</a:t>
                </a:r>
              </a:p>
              <a:p>
                <a:r>
                  <a:rPr lang="en-US" sz="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(~5 mm</a:t>
                </a:r>
                <a:r>
                  <a:rPr lang="en-US" sz="400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  <a:r>
                  <a:rPr lang="en-US" sz="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</p:txBody>
          </p:sp>
        </p:grp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BF54439A-B0EA-9379-1261-C59F477448B5}"/>
                </a:ext>
              </a:extLst>
            </p:cNvPr>
            <p:cNvGrpSpPr/>
            <p:nvPr/>
          </p:nvGrpSpPr>
          <p:grpSpPr>
            <a:xfrm>
              <a:off x="4300206" y="4250359"/>
              <a:ext cx="1060083" cy="207749"/>
              <a:chOff x="4300206" y="4200533"/>
              <a:chExt cx="1060083" cy="20774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8E275A-6439-0FA9-B793-533493440222}"/>
                  </a:ext>
                </a:extLst>
              </p:cNvPr>
              <p:cNvSpPr txBox="1"/>
              <p:nvPr/>
            </p:nvSpPr>
            <p:spPr>
              <a:xfrm>
                <a:off x="4443953" y="4200533"/>
                <a:ext cx="916336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Gelidium</a:t>
                </a:r>
                <a:r>
                  <a:rPr lang="en-US" sz="75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elegans</a:t>
                </a:r>
              </a:p>
            </p:txBody>
          </p: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81B6ACFB-C168-D56C-FE16-599A11538BA2}"/>
                  </a:ext>
                </a:extLst>
              </p:cNvPr>
              <p:cNvGrpSpPr/>
              <p:nvPr/>
            </p:nvGrpSpPr>
            <p:grpSpPr>
              <a:xfrm>
                <a:off x="4300206" y="4204822"/>
                <a:ext cx="182880" cy="182880"/>
                <a:chOff x="-2155838" y="2110286"/>
                <a:chExt cx="7390367" cy="7341993"/>
              </a:xfrm>
              <a:solidFill>
                <a:srgbClr val="5A0D12"/>
              </a:solidFill>
            </p:grpSpPr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FFC77E00-2D6E-2DE0-DDA4-105BC3967D02}"/>
                    </a:ext>
                  </a:extLst>
                </p:cNvPr>
                <p:cNvGrpSpPr/>
                <p:nvPr/>
              </p:nvGrpSpPr>
              <p:grpSpPr>
                <a:xfrm>
                  <a:off x="617952" y="9026889"/>
                  <a:ext cx="1198325" cy="425390"/>
                  <a:chOff x="617950" y="7553687"/>
                  <a:chExt cx="1198324" cy="425392"/>
                </a:xfrm>
                <a:grpFill/>
              </p:grpSpPr>
              <p:sp>
                <p:nvSpPr>
                  <p:cNvPr id="524" name="Oval 523">
                    <a:extLst>
                      <a:ext uri="{FF2B5EF4-FFF2-40B4-BE49-F238E27FC236}">
                        <a16:creationId xmlns:a16="http://schemas.microsoft.com/office/drawing/2014/main" id="{87635CF9-1B0C-3F85-6699-60A00DEF1A79}"/>
                      </a:ext>
                    </a:extLst>
                  </p:cNvPr>
                  <p:cNvSpPr/>
                  <p:nvPr/>
                </p:nvSpPr>
                <p:spPr>
                  <a:xfrm>
                    <a:off x="617950" y="7766383"/>
                    <a:ext cx="1198324" cy="2126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  <p:sp>
                <p:nvSpPr>
                  <p:cNvPr id="525" name="Flowchart: Manual Operation 524">
                    <a:extLst>
                      <a:ext uri="{FF2B5EF4-FFF2-40B4-BE49-F238E27FC236}">
                        <a16:creationId xmlns:a16="http://schemas.microsoft.com/office/drawing/2014/main" id="{3483FE08-8C0E-5647-8F8E-1324CCBF6C8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33415" y="7649167"/>
                    <a:ext cx="1167394" cy="212696"/>
                  </a:xfrm>
                  <a:prstGeom prst="flowChartManualOperati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5ECD4206-DF85-FAD3-5A0B-7925C71C6D68}"/>
                      </a:ext>
                    </a:extLst>
                  </p:cNvPr>
                  <p:cNvSpPr/>
                  <p:nvPr/>
                </p:nvSpPr>
                <p:spPr>
                  <a:xfrm>
                    <a:off x="864394" y="7553687"/>
                    <a:ext cx="702679" cy="21269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</p:grp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A6247B65-E30A-36A9-9D6D-564ED2E27643}"/>
                    </a:ext>
                  </a:extLst>
                </p:cNvPr>
                <p:cNvGrpSpPr/>
                <p:nvPr/>
              </p:nvGrpSpPr>
              <p:grpSpPr>
                <a:xfrm>
                  <a:off x="262557" y="2110286"/>
                  <a:ext cx="4971972" cy="6606792"/>
                  <a:chOff x="134830" y="2490449"/>
                  <a:chExt cx="4971973" cy="6606790"/>
                </a:xfrm>
                <a:grpFill/>
              </p:grpSpPr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4ED95FBA-DFFE-8A6B-95C5-B6EC6BD5D6EB}"/>
                      </a:ext>
                    </a:extLst>
                  </p:cNvPr>
                  <p:cNvGrpSpPr/>
                  <p:nvPr/>
                </p:nvGrpSpPr>
                <p:grpSpPr>
                  <a:xfrm>
                    <a:off x="2204394" y="2490449"/>
                    <a:ext cx="1603164" cy="3511638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513" name="Freeform: Shape 512">
                      <a:extLst>
                        <a:ext uri="{FF2B5EF4-FFF2-40B4-BE49-F238E27FC236}">
                          <a16:creationId xmlns:a16="http://schemas.microsoft.com/office/drawing/2014/main" id="{51EC6E43-D7D1-7BD0-E12F-BD68568112CA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14" name="Freeform: Shape 513">
                      <a:extLst>
                        <a:ext uri="{FF2B5EF4-FFF2-40B4-BE49-F238E27FC236}">
                          <a16:creationId xmlns:a16="http://schemas.microsoft.com/office/drawing/2014/main" id="{CDBC3033-5669-5F7C-DE6F-82741F3A2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15" name="Freeform: Shape 514">
                      <a:extLst>
                        <a:ext uri="{FF2B5EF4-FFF2-40B4-BE49-F238E27FC236}">
                          <a16:creationId xmlns:a16="http://schemas.microsoft.com/office/drawing/2014/main" id="{13FBD268-D1DA-7746-1060-3141B6C4D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16" name="Freeform: Shape 515">
                      <a:extLst>
                        <a:ext uri="{FF2B5EF4-FFF2-40B4-BE49-F238E27FC236}">
                          <a16:creationId xmlns:a16="http://schemas.microsoft.com/office/drawing/2014/main" id="{59309E2A-CAD5-EECD-2354-3A43C0889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17" name="Freeform: Shape 516">
                      <a:extLst>
                        <a:ext uri="{FF2B5EF4-FFF2-40B4-BE49-F238E27FC236}">
                          <a16:creationId xmlns:a16="http://schemas.microsoft.com/office/drawing/2014/main" id="{E750CE50-BE96-56E3-E3D1-5A28356CDE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18" name="Freeform: Shape 517">
                      <a:extLst>
                        <a:ext uri="{FF2B5EF4-FFF2-40B4-BE49-F238E27FC236}">
                          <a16:creationId xmlns:a16="http://schemas.microsoft.com/office/drawing/2014/main" id="{B97ABE77-926F-4B56-194C-2C5E14000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19" name="Freeform: Shape 518">
                      <a:extLst>
                        <a:ext uri="{FF2B5EF4-FFF2-40B4-BE49-F238E27FC236}">
                          <a16:creationId xmlns:a16="http://schemas.microsoft.com/office/drawing/2014/main" id="{11DB74F3-E7C6-FF89-C51F-D3813C1F7F5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20" name="Freeform: Shape 519">
                      <a:extLst>
                        <a:ext uri="{FF2B5EF4-FFF2-40B4-BE49-F238E27FC236}">
                          <a16:creationId xmlns:a16="http://schemas.microsoft.com/office/drawing/2014/main" id="{595623F7-73E0-3F88-B262-B3E4EADDE8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21" name="Freeform: Shape 520">
                      <a:extLst>
                        <a:ext uri="{FF2B5EF4-FFF2-40B4-BE49-F238E27FC236}">
                          <a16:creationId xmlns:a16="http://schemas.microsoft.com/office/drawing/2014/main" id="{3377A67C-4569-2795-4BF3-6E76CA9DFC9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22" name="Freeform: Shape 521">
                      <a:extLst>
                        <a:ext uri="{FF2B5EF4-FFF2-40B4-BE49-F238E27FC236}">
                          <a16:creationId xmlns:a16="http://schemas.microsoft.com/office/drawing/2014/main" id="{F984E9BA-9DDF-C067-B523-1E53BCAB095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23" name="Freeform: Shape 522">
                      <a:extLst>
                        <a:ext uri="{FF2B5EF4-FFF2-40B4-BE49-F238E27FC236}">
                          <a16:creationId xmlns:a16="http://schemas.microsoft.com/office/drawing/2014/main" id="{85C069EC-9491-D4BD-94D4-03856AA69A4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EB85AB02-4675-5297-B82D-C18AD921ED6A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3410590" y="4512830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502" name="Freeform: Shape 501">
                      <a:extLst>
                        <a:ext uri="{FF2B5EF4-FFF2-40B4-BE49-F238E27FC236}">
                          <a16:creationId xmlns:a16="http://schemas.microsoft.com/office/drawing/2014/main" id="{AE09452D-28EE-43C0-C41F-719697E8421B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03" name="Freeform: Shape 502">
                      <a:extLst>
                        <a:ext uri="{FF2B5EF4-FFF2-40B4-BE49-F238E27FC236}">
                          <a16:creationId xmlns:a16="http://schemas.microsoft.com/office/drawing/2014/main" id="{3D8E637F-2B82-5DDF-C9FD-B884DFF63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04" name="Freeform: Shape 503">
                      <a:extLst>
                        <a:ext uri="{FF2B5EF4-FFF2-40B4-BE49-F238E27FC236}">
                          <a16:creationId xmlns:a16="http://schemas.microsoft.com/office/drawing/2014/main" id="{6BA64CB7-8C17-0336-4664-D4BE300DD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05" name="Freeform: Shape 504">
                      <a:extLst>
                        <a:ext uri="{FF2B5EF4-FFF2-40B4-BE49-F238E27FC236}">
                          <a16:creationId xmlns:a16="http://schemas.microsoft.com/office/drawing/2014/main" id="{125FC726-017D-FEA1-EC76-FD31A2B01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06" name="Freeform: Shape 505">
                      <a:extLst>
                        <a:ext uri="{FF2B5EF4-FFF2-40B4-BE49-F238E27FC236}">
                          <a16:creationId xmlns:a16="http://schemas.microsoft.com/office/drawing/2014/main" id="{D51CF109-BC83-840C-59B9-D443C412A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07" name="Freeform: Shape 506">
                      <a:extLst>
                        <a:ext uri="{FF2B5EF4-FFF2-40B4-BE49-F238E27FC236}">
                          <a16:creationId xmlns:a16="http://schemas.microsoft.com/office/drawing/2014/main" id="{9FB38173-8CD3-3850-CE0D-761626E63E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08" name="Freeform: Shape 507">
                      <a:extLst>
                        <a:ext uri="{FF2B5EF4-FFF2-40B4-BE49-F238E27FC236}">
                          <a16:creationId xmlns:a16="http://schemas.microsoft.com/office/drawing/2014/main" id="{232AAE07-50D0-0364-D5A8-F7CDE4D8C1A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09" name="Freeform: Shape 508">
                      <a:extLst>
                        <a:ext uri="{FF2B5EF4-FFF2-40B4-BE49-F238E27FC236}">
                          <a16:creationId xmlns:a16="http://schemas.microsoft.com/office/drawing/2014/main" id="{C0386B4B-32E6-F550-DCD6-AA1B27E4C4D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10" name="Freeform: Shape 509">
                      <a:extLst>
                        <a:ext uri="{FF2B5EF4-FFF2-40B4-BE49-F238E27FC236}">
                          <a16:creationId xmlns:a16="http://schemas.microsoft.com/office/drawing/2014/main" id="{EC0F8980-A316-CB48-1042-189A4D5DDA4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11" name="Freeform: Shape 510">
                      <a:extLst>
                        <a:ext uri="{FF2B5EF4-FFF2-40B4-BE49-F238E27FC236}">
                          <a16:creationId xmlns:a16="http://schemas.microsoft.com/office/drawing/2014/main" id="{E88DA01A-2D57-15A9-5726-97A95F3F6BA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12" name="Freeform: Shape 511">
                      <a:extLst>
                        <a:ext uri="{FF2B5EF4-FFF2-40B4-BE49-F238E27FC236}">
                          <a16:creationId xmlns:a16="http://schemas.microsoft.com/office/drawing/2014/main" id="{99C0EDB6-CB20-A6A3-003D-632B5D00E57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0AFB514E-FF87-ED17-FB25-B360D50A5AFD}"/>
                      </a:ext>
                    </a:extLst>
                  </p:cNvPr>
                  <p:cNvGrpSpPr/>
                  <p:nvPr/>
                </p:nvGrpSpPr>
                <p:grpSpPr>
                  <a:xfrm rot="20700000" flipH="1">
                    <a:off x="1619098" y="4327441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491" name="Freeform: Shape 490">
                      <a:extLst>
                        <a:ext uri="{FF2B5EF4-FFF2-40B4-BE49-F238E27FC236}">
                          <a16:creationId xmlns:a16="http://schemas.microsoft.com/office/drawing/2014/main" id="{5F4ACBA1-C76A-159E-8620-B261F6E38C17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92" name="Freeform: Shape 491">
                      <a:extLst>
                        <a:ext uri="{FF2B5EF4-FFF2-40B4-BE49-F238E27FC236}">
                          <a16:creationId xmlns:a16="http://schemas.microsoft.com/office/drawing/2014/main" id="{52DBE315-BDF6-4AEA-9453-D7001264F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93" name="Freeform: Shape 492">
                      <a:extLst>
                        <a:ext uri="{FF2B5EF4-FFF2-40B4-BE49-F238E27FC236}">
                          <a16:creationId xmlns:a16="http://schemas.microsoft.com/office/drawing/2014/main" id="{8BEF19D4-1725-1728-57C8-496EF257F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94" name="Freeform: Shape 493">
                      <a:extLst>
                        <a:ext uri="{FF2B5EF4-FFF2-40B4-BE49-F238E27FC236}">
                          <a16:creationId xmlns:a16="http://schemas.microsoft.com/office/drawing/2014/main" id="{E7790B53-1EB8-5174-67A1-7E9180E6E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95" name="Freeform: Shape 494">
                      <a:extLst>
                        <a:ext uri="{FF2B5EF4-FFF2-40B4-BE49-F238E27FC236}">
                          <a16:creationId xmlns:a16="http://schemas.microsoft.com/office/drawing/2014/main" id="{AA854D0F-F872-70F7-1079-003CDBCBA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96" name="Freeform: Shape 495">
                      <a:extLst>
                        <a:ext uri="{FF2B5EF4-FFF2-40B4-BE49-F238E27FC236}">
                          <a16:creationId xmlns:a16="http://schemas.microsoft.com/office/drawing/2014/main" id="{23D7F74D-AC48-C90C-D7D7-A146A1A95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97" name="Freeform: Shape 496">
                      <a:extLst>
                        <a:ext uri="{FF2B5EF4-FFF2-40B4-BE49-F238E27FC236}">
                          <a16:creationId xmlns:a16="http://schemas.microsoft.com/office/drawing/2014/main" id="{A6D0BB73-8B84-D1FA-D660-80C72BE8596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98" name="Freeform: Shape 497">
                      <a:extLst>
                        <a:ext uri="{FF2B5EF4-FFF2-40B4-BE49-F238E27FC236}">
                          <a16:creationId xmlns:a16="http://schemas.microsoft.com/office/drawing/2014/main" id="{75F50BE2-D62D-7F8F-AD3D-46F75E71754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99" name="Freeform: Shape 498">
                      <a:extLst>
                        <a:ext uri="{FF2B5EF4-FFF2-40B4-BE49-F238E27FC236}">
                          <a16:creationId xmlns:a16="http://schemas.microsoft.com/office/drawing/2014/main" id="{3AEE8389-E44A-AC6D-0F3F-4683410C1C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00" name="Freeform: Shape 499">
                      <a:extLst>
                        <a:ext uri="{FF2B5EF4-FFF2-40B4-BE49-F238E27FC236}">
                          <a16:creationId xmlns:a16="http://schemas.microsoft.com/office/drawing/2014/main" id="{EFE85491-3FAB-578A-FB8E-DB41FC4D947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501" name="Freeform: Shape 500">
                      <a:extLst>
                        <a:ext uri="{FF2B5EF4-FFF2-40B4-BE49-F238E27FC236}">
                          <a16:creationId xmlns:a16="http://schemas.microsoft.com/office/drawing/2014/main" id="{8C103CF4-EF01-7DD4-390B-4070E35B490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sp>
                <p:nvSpPr>
                  <p:cNvPr id="454" name="Freeform: Shape 453">
                    <a:extLst>
                      <a:ext uri="{FF2B5EF4-FFF2-40B4-BE49-F238E27FC236}">
                        <a16:creationId xmlns:a16="http://schemas.microsoft.com/office/drawing/2014/main" id="{093E90B8-1F7C-4133-4F81-8C32954CC7A6}"/>
                      </a:ext>
                    </a:extLst>
                  </p:cNvPr>
                  <p:cNvSpPr/>
                  <p:nvPr/>
                </p:nvSpPr>
                <p:spPr>
                  <a:xfrm rot="10073497" flipH="1">
                    <a:off x="719910" y="5686101"/>
                    <a:ext cx="2629343" cy="3411138"/>
                  </a:xfrm>
                  <a:custGeom>
                    <a:avLst/>
                    <a:gdLst>
                      <a:gd name="connsiteX0" fmla="*/ 163434 w 968126"/>
                      <a:gd name="connsiteY0" fmla="*/ 180774 h 4070630"/>
                      <a:gd name="connsiteX1" fmla="*/ 947205 w 968126"/>
                      <a:gd name="connsiteY1" fmla="*/ 2024088 h 4070630"/>
                      <a:gd name="connsiteX2" fmla="*/ 744005 w 968126"/>
                      <a:gd name="connsiteY2" fmla="*/ 4070603 h 4070630"/>
                      <a:gd name="connsiteX3" fmla="*/ 758519 w 968126"/>
                      <a:gd name="connsiteY3" fmla="*/ 1980546 h 4070630"/>
                      <a:gd name="connsiteX4" fmla="*/ 47319 w 968126"/>
                      <a:gd name="connsiteY4" fmla="*/ 267860 h 4070630"/>
                      <a:gd name="connsiteX5" fmla="*/ 163434 w 968126"/>
                      <a:gd name="connsiteY5" fmla="*/ 180774 h 4070630"/>
                      <a:gd name="connsiteX0" fmla="*/ 163434 w 950041"/>
                      <a:gd name="connsiteY0" fmla="*/ 180774 h 4975609"/>
                      <a:gd name="connsiteX1" fmla="*/ 947205 w 950041"/>
                      <a:gd name="connsiteY1" fmla="*/ 2024088 h 4975609"/>
                      <a:gd name="connsiteX2" fmla="*/ 438167 w 950041"/>
                      <a:gd name="connsiteY2" fmla="*/ 4975590 h 4975609"/>
                      <a:gd name="connsiteX3" fmla="*/ 758519 w 950041"/>
                      <a:gd name="connsiteY3" fmla="*/ 1980546 h 4975609"/>
                      <a:gd name="connsiteX4" fmla="*/ 47319 w 950041"/>
                      <a:gd name="connsiteY4" fmla="*/ 267860 h 4975609"/>
                      <a:gd name="connsiteX5" fmla="*/ 163434 w 950041"/>
                      <a:gd name="connsiteY5" fmla="*/ 180774 h 4975609"/>
                      <a:gd name="connsiteX0" fmla="*/ 163434 w 1314302"/>
                      <a:gd name="connsiteY0" fmla="*/ 180774 h 3954132"/>
                      <a:gd name="connsiteX1" fmla="*/ 947205 w 1314302"/>
                      <a:gd name="connsiteY1" fmla="*/ 2024088 h 3954132"/>
                      <a:gd name="connsiteX2" fmla="*/ 1311075 w 1314302"/>
                      <a:gd name="connsiteY2" fmla="*/ 3954103 h 3954132"/>
                      <a:gd name="connsiteX3" fmla="*/ 758519 w 1314302"/>
                      <a:gd name="connsiteY3" fmla="*/ 1980546 h 3954132"/>
                      <a:gd name="connsiteX4" fmla="*/ 47319 w 1314302"/>
                      <a:gd name="connsiteY4" fmla="*/ 267860 h 3954132"/>
                      <a:gd name="connsiteX5" fmla="*/ 163434 w 1314302"/>
                      <a:gd name="connsiteY5" fmla="*/ 180774 h 3954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14302" h="3954132">
                        <a:moveTo>
                          <a:pt x="163434" y="180774"/>
                        </a:moveTo>
                        <a:cubicBezTo>
                          <a:pt x="313415" y="473479"/>
                          <a:pt x="755932" y="1395200"/>
                          <a:pt x="947205" y="2024088"/>
                        </a:cubicBezTo>
                        <a:cubicBezTo>
                          <a:pt x="1138478" y="2652976"/>
                          <a:pt x="1342523" y="3961360"/>
                          <a:pt x="1311075" y="3954103"/>
                        </a:cubicBezTo>
                        <a:cubicBezTo>
                          <a:pt x="1279627" y="3946846"/>
                          <a:pt x="874633" y="2614336"/>
                          <a:pt x="758519" y="1980546"/>
                        </a:cubicBezTo>
                        <a:cubicBezTo>
                          <a:pt x="642405" y="1346756"/>
                          <a:pt x="146500" y="560565"/>
                          <a:pt x="47319" y="267860"/>
                        </a:cubicBezTo>
                        <a:cubicBezTo>
                          <a:pt x="-51862" y="-24845"/>
                          <a:pt x="13453" y="-111931"/>
                          <a:pt x="163434" y="1807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  <p:grpSp>
                <p:nvGrpSpPr>
                  <p:cNvPr id="455" name="Group 454">
                    <a:extLst>
                      <a:ext uri="{FF2B5EF4-FFF2-40B4-BE49-F238E27FC236}">
                        <a16:creationId xmlns:a16="http://schemas.microsoft.com/office/drawing/2014/main" id="{224E5449-B0DA-08F5-565A-B28A80CDBB2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196528" y="5695457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480" name="Freeform: Shape 479">
                      <a:extLst>
                        <a:ext uri="{FF2B5EF4-FFF2-40B4-BE49-F238E27FC236}">
                          <a16:creationId xmlns:a16="http://schemas.microsoft.com/office/drawing/2014/main" id="{355CC164-7E8B-7EE6-41EA-F050DFFB5C5C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81" name="Freeform: Shape 480">
                      <a:extLst>
                        <a:ext uri="{FF2B5EF4-FFF2-40B4-BE49-F238E27FC236}">
                          <a16:creationId xmlns:a16="http://schemas.microsoft.com/office/drawing/2014/main" id="{2BD98C29-76BA-8F6F-1EAA-CFF28E8D9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82" name="Freeform: Shape 481">
                      <a:extLst>
                        <a:ext uri="{FF2B5EF4-FFF2-40B4-BE49-F238E27FC236}">
                          <a16:creationId xmlns:a16="http://schemas.microsoft.com/office/drawing/2014/main" id="{76E47D0D-71A0-2937-64B6-955A30EF1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83" name="Freeform: Shape 482">
                      <a:extLst>
                        <a:ext uri="{FF2B5EF4-FFF2-40B4-BE49-F238E27FC236}">
                          <a16:creationId xmlns:a16="http://schemas.microsoft.com/office/drawing/2014/main" id="{DF063764-DF3D-3864-AE38-811642B60F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84" name="Freeform: Shape 483">
                      <a:extLst>
                        <a:ext uri="{FF2B5EF4-FFF2-40B4-BE49-F238E27FC236}">
                          <a16:creationId xmlns:a16="http://schemas.microsoft.com/office/drawing/2014/main" id="{FEF79242-DE16-C895-060D-BC32BF506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85" name="Freeform: Shape 484">
                      <a:extLst>
                        <a:ext uri="{FF2B5EF4-FFF2-40B4-BE49-F238E27FC236}">
                          <a16:creationId xmlns:a16="http://schemas.microsoft.com/office/drawing/2014/main" id="{F338CFD6-1369-15D5-2017-4E8152433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86" name="Freeform: Shape 485">
                      <a:extLst>
                        <a:ext uri="{FF2B5EF4-FFF2-40B4-BE49-F238E27FC236}">
                          <a16:creationId xmlns:a16="http://schemas.microsoft.com/office/drawing/2014/main" id="{E444FC30-AB76-0221-6E19-69657E36315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87" name="Freeform: Shape 486">
                      <a:extLst>
                        <a:ext uri="{FF2B5EF4-FFF2-40B4-BE49-F238E27FC236}">
                          <a16:creationId xmlns:a16="http://schemas.microsoft.com/office/drawing/2014/main" id="{6251F50B-5C95-1219-A05E-CB24032FBDD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88" name="Freeform: Shape 487">
                      <a:extLst>
                        <a:ext uri="{FF2B5EF4-FFF2-40B4-BE49-F238E27FC236}">
                          <a16:creationId xmlns:a16="http://schemas.microsoft.com/office/drawing/2014/main" id="{2FFDC044-5FAD-0C18-108A-F6E5CD8B6C9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89" name="Freeform: Shape 488">
                      <a:extLst>
                        <a:ext uri="{FF2B5EF4-FFF2-40B4-BE49-F238E27FC236}">
                          <a16:creationId xmlns:a16="http://schemas.microsoft.com/office/drawing/2014/main" id="{5BAAFFEC-8079-CD80-6B7D-6C3DD905268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90" name="Freeform: Shape 489">
                      <a:extLst>
                        <a:ext uri="{FF2B5EF4-FFF2-40B4-BE49-F238E27FC236}">
                          <a16:creationId xmlns:a16="http://schemas.microsoft.com/office/drawing/2014/main" id="{28A477EE-2915-5EF1-EA1B-5AD0C01877A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456" name="Group 455">
                    <a:extLst>
                      <a:ext uri="{FF2B5EF4-FFF2-40B4-BE49-F238E27FC236}">
                        <a16:creationId xmlns:a16="http://schemas.microsoft.com/office/drawing/2014/main" id="{1BAA0B00-DF44-1C50-5964-24245AEE62EA}"/>
                      </a:ext>
                    </a:extLst>
                  </p:cNvPr>
                  <p:cNvGrpSpPr/>
                  <p:nvPr/>
                </p:nvGrpSpPr>
                <p:grpSpPr>
                  <a:xfrm rot="18218973" flipH="1">
                    <a:off x="767734" y="5642914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469" name="Freeform: Shape 468">
                      <a:extLst>
                        <a:ext uri="{FF2B5EF4-FFF2-40B4-BE49-F238E27FC236}">
                          <a16:creationId xmlns:a16="http://schemas.microsoft.com/office/drawing/2014/main" id="{98E22972-EEFB-19E7-0FF4-B4E12C5B8D99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70" name="Freeform: Shape 469">
                      <a:extLst>
                        <a:ext uri="{FF2B5EF4-FFF2-40B4-BE49-F238E27FC236}">
                          <a16:creationId xmlns:a16="http://schemas.microsoft.com/office/drawing/2014/main" id="{199E0678-C3D3-AF2F-2AC0-5CA90C348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71" name="Freeform: Shape 470">
                      <a:extLst>
                        <a:ext uri="{FF2B5EF4-FFF2-40B4-BE49-F238E27FC236}">
                          <a16:creationId xmlns:a16="http://schemas.microsoft.com/office/drawing/2014/main" id="{23AF2714-CE2C-51C5-FD62-8F510875C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72" name="Freeform: Shape 471">
                      <a:extLst>
                        <a:ext uri="{FF2B5EF4-FFF2-40B4-BE49-F238E27FC236}">
                          <a16:creationId xmlns:a16="http://schemas.microsoft.com/office/drawing/2014/main" id="{CEA7A6BE-9B3E-EEC1-8261-53B61816F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73" name="Freeform: Shape 472">
                      <a:extLst>
                        <a:ext uri="{FF2B5EF4-FFF2-40B4-BE49-F238E27FC236}">
                          <a16:creationId xmlns:a16="http://schemas.microsoft.com/office/drawing/2014/main" id="{C1710C87-72C3-9D4E-C348-548C6B84A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74" name="Freeform: Shape 473">
                      <a:extLst>
                        <a:ext uri="{FF2B5EF4-FFF2-40B4-BE49-F238E27FC236}">
                          <a16:creationId xmlns:a16="http://schemas.microsoft.com/office/drawing/2014/main" id="{9FB4BE3A-F6CD-A1D2-3AE6-B2482C4E6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75" name="Freeform: Shape 474">
                      <a:extLst>
                        <a:ext uri="{FF2B5EF4-FFF2-40B4-BE49-F238E27FC236}">
                          <a16:creationId xmlns:a16="http://schemas.microsoft.com/office/drawing/2014/main" id="{BD0E7309-AFFA-8C63-A786-7662E13997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76" name="Freeform: Shape 475">
                      <a:extLst>
                        <a:ext uri="{FF2B5EF4-FFF2-40B4-BE49-F238E27FC236}">
                          <a16:creationId xmlns:a16="http://schemas.microsoft.com/office/drawing/2014/main" id="{BDBAEBDB-1458-98EF-5EE0-F9BE929A162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77" name="Freeform: Shape 476">
                      <a:extLst>
                        <a:ext uri="{FF2B5EF4-FFF2-40B4-BE49-F238E27FC236}">
                          <a16:creationId xmlns:a16="http://schemas.microsoft.com/office/drawing/2014/main" id="{0147AF88-C590-1A0F-691E-90CC3825CDF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78" name="Freeform: Shape 477">
                      <a:extLst>
                        <a:ext uri="{FF2B5EF4-FFF2-40B4-BE49-F238E27FC236}">
                          <a16:creationId xmlns:a16="http://schemas.microsoft.com/office/drawing/2014/main" id="{5E6B9A36-3C27-F9D5-F884-A84F75B5E64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79" name="Freeform: Shape 478">
                      <a:extLst>
                        <a:ext uri="{FF2B5EF4-FFF2-40B4-BE49-F238E27FC236}">
                          <a16:creationId xmlns:a16="http://schemas.microsoft.com/office/drawing/2014/main" id="{2A544E8E-DEDE-8104-B7F9-80A0C05F5F7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F6C46399-BA16-4AF0-C900-5F76ED88F786}"/>
                      </a:ext>
                    </a:extLst>
                  </p:cNvPr>
                  <p:cNvGrpSpPr/>
                  <p:nvPr/>
                </p:nvGrpSpPr>
                <p:grpSpPr>
                  <a:xfrm rot="4582862">
                    <a:off x="2565048" y="6901009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458" name="Freeform: Shape 457">
                      <a:extLst>
                        <a:ext uri="{FF2B5EF4-FFF2-40B4-BE49-F238E27FC236}">
                          <a16:creationId xmlns:a16="http://schemas.microsoft.com/office/drawing/2014/main" id="{F51E7F54-8296-1990-40FF-21DDA11F9779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59" name="Freeform: Shape 458">
                      <a:extLst>
                        <a:ext uri="{FF2B5EF4-FFF2-40B4-BE49-F238E27FC236}">
                          <a16:creationId xmlns:a16="http://schemas.microsoft.com/office/drawing/2014/main" id="{3C7DDECE-E836-1528-0B74-4681F8D7D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60" name="Freeform: Shape 459">
                      <a:extLst>
                        <a:ext uri="{FF2B5EF4-FFF2-40B4-BE49-F238E27FC236}">
                          <a16:creationId xmlns:a16="http://schemas.microsoft.com/office/drawing/2014/main" id="{B722168B-EBA6-7DE6-103D-071ACA3EC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61" name="Freeform: Shape 460">
                      <a:extLst>
                        <a:ext uri="{FF2B5EF4-FFF2-40B4-BE49-F238E27FC236}">
                          <a16:creationId xmlns:a16="http://schemas.microsoft.com/office/drawing/2014/main" id="{4BECA0B8-64E6-3ED6-145C-6ED91AF15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62" name="Freeform: Shape 461">
                      <a:extLst>
                        <a:ext uri="{FF2B5EF4-FFF2-40B4-BE49-F238E27FC236}">
                          <a16:creationId xmlns:a16="http://schemas.microsoft.com/office/drawing/2014/main" id="{E13D9F60-0180-76B5-8778-8391E7524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63" name="Freeform: Shape 462">
                      <a:extLst>
                        <a:ext uri="{FF2B5EF4-FFF2-40B4-BE49-F238E27FC236}">
                          <a16:creationId xmlns:a16="http://schemas.microsoft.com/office/drawing/2014/main" id="{EF0C0CD7-DF02-7468-5416-9F391C35D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64" name="Freeform: Shape 463">
                      <a:extLst>
                        <a:ext uri="{FF2B5EF4-FFF2-40B4-BE49-F238E27FC236}">
                          <a16:creationId xmlns:a16="http://schemas.microsoft.com/office/drawing/2014/main" id="{DF2BB776-7990-74A2-4DFA-85CDF081E17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65" name="Freeform: Shape 464">
                      <a:extLst>
                        <a:ext uri="{FF2B5EF4-FFF2-40B4-BE49-F238E27FC236}">
                          <a16:creationId xmlns:a16="http://schemas.microsoft.com/office/drawing/2014/main" id="{8AB3CC0E-B257-9154-13C9-CEB8ED373AA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66" name="Freeform: Shape 465">
                      <a:extLst>
                        <a:ext uri="{FF2B5EF4-FFF2-40B4-BE49-F238E27FC236}">
                          <a16:creationId xmlns:a16="http://schemas.microsoft.com/office/drawing/2014/main" id="{F569DE96-8A94-9275-67BE-C30E5B7D15D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67" name="Freeform: Shape 466">
                      <a:extLst>
                        <a:ext uri="{FF2B5EF4-FFF2-40B4-BE49-F238E27FC236}">
                          <a16:creationId xmlns:a16="http://schemas.microsoft.com/office/drawing/2014/main" id="{FC953316-C2D9-A562-51D8-4E2B5463BC3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68" name="Freeform: Shape 467">
                      <a:extLst>
                        <a:ext uri="{FF2B5EF4-FFF2-40B4-BE49-F238E27FC236}">
                          <a16:creationId xmlns:a16="http://schemas.microsoft.com/office/drawing/2014/main" id="{69F06E58-5D71-789E-90BA-BF800B54BE7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</p:grp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759DF3EE-6E74-E10B-F0A7-C30AAC26590C}"/>
                    </a:ext>
                  </a:extLst>
                </p:cNvPr>
                <p:cNvGrpSpPr/>
                <p:nvPr/>
              </p:nvGrpSpPr>
              <p:grpSpPr>
                <a:xfrm rot="19695650">
                  <a:off x="-1568350" y="3162740"/>
                  <a:ext cx="4815843" cy="5664681"/>
                  <a:chOff x="134830" y="2490449"/>
                  <a:chExt cx="4971973" cy="6606790"/>
                </a:xfrm>
                <a:grpFill/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84804838-637C-4C7D-9B57-253E2AA2D81E}"/>
                      </a:ext>
                    </a:extLst>
                  </p:cNvPr>
                  <p:cNvGrpSpPr/>
                  <p:nvPr/>
                </p:nvGrpSpPr>
                <p:grpSpPr>
                  <a:xfrm>
                    <a:off x="2204394" y="2490449"/>
                    <a:ext cx="1603164" cy="3511638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440" name="Freeform: Shape 439">
                      <a:extLst>
                        <a:ext uri="{FF2B5EF4-FFF2-40B4-BE49-F238E27FC236}">
                          <a16:creationId xmlns:a16="http://schemas.microsoft.com/office/drawing/2014/main" id="{7D908EEC-32FD-3C44-CF68-8BCC1C25FE68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41" name="Freeform: Shape 440">
                      <a:extLst>
                        <a:ext uri="{FF2B5EF4-FFF2-40B4-BE49-F238E27FC236}">
                          <a16:creationId xmlns:a16="http://schemas.microsoft.com/office/drawing/2014/main" id="{DE99DB70-F3FD-9210-9BD0-A37AEE587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42" name="Freeform: Shape 441">
                      <a:extLst>
                        <a:ext uri="{FF2B5EF4-FFF2-40B4-BE49-F238E27FC236}">
                          <a16:creationId xmlns:a16="http://schemas.microsoft.com/office/drawing/2014/main" id="{1887BB48-A6EA-E15D-0C69-5AF2C26D8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43" name="Freeform: Shape 442">
                      <a:extLst>
                        <a:ext uri="{FF2B5EF4-FFF2-40B4-BE49-F238E27FC236}">
                          <a16:creationId xmlns:a16="http://schemas.microsoft.com/office/drawing/2014/main" id="{5DE141C7-7CFC-18E6-DB19-2C8184CAF4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44" name="Freeform: Shape 443">
                      <a:extLst>
                        <a:ext uri="{FF2B5EF4-FFF2-40B4-BE49-F238E27FC236}">
                          <a16:creationId xmlns:a16="http://schemas.microsoft.com/office/drawing/2014/main" id="{2A2F86A0-83BF-9A83-E96F-9E137DECC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45" name="Freeform: Shape 444">
                      <a:extLst>
                        <a:ext uri="{FF2B5EF4-FFF2-40B4-BE49-F238E27FC236}">
                          <a16:creationId xmlns:a16="http://schemas.microsoft.com/office/drawing/2014/main" id="{CF1B723E-834E-21ED-242D-D1F5C4613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46" name="Freeform: Shape 445">
                      <a:extLst>
                        <a:ext uri="{FF2B5EF4-FFF2-40B4-BE49-F238E27FC236}">
                          <a16:creationId xmlns:a16="http://schemas.microsoft.com/office/drawing/2014/main" id="{EAA882A8-475C-4DCE-9687-88951318724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47" name="Freeform: Shape 446">
                      <a:extLst>
                        <a:ext uri="{FF2B5EF4-FFF2-40B4-BE49-F238E27FC236}">
                          <a16:creationId xmlns:a16="http://schemas.microsoft.com/office/drawing/2014/main" id="{E8AADF3B-F562-6559-D77B-56DE193AF69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48" name="Freeform: Shape 447">
                      <a:extLst>
                        <a:ext uri="{FF2B5EF4-FFF2-40B4-BE49-F238E27FC236}">
                          <a16:creationId xmlns:a16="http://schemas.microsoft.com/office/drawing/2014/main" id="{BC3DBE3A-3ECD-F87B-D2BC-2C9CF03DBD4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49" name="Freeform: Shape 448">
                      <a:extLst>
                        <a:ext uri="{FF2B5EF4-FFF2-40B4-BE49-F238E27FC236}">
                          <a16:creationId xmlns:a16="http://schemas.microsoft.com/office/drawing/2014/main" id="{9FEDE913-6378-7967-7F21-7E2EDADEAA9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50" name="Freeform: Shape 449">
                      <a:extLst>
                        <a:ext uri="{FF2B5EF4-FFF2-40B4-BE49-F238E27FC236}">
                          <a16:creationId xmlns:a16="http://schemas.microsoft.com/office/drawing/2014/main" id="{DA714EDC-37F1-8983-ADD1-BFCD94CE346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D8AC95D0-8C19-A844-BE63-39D72EA90975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3410590" y="4512830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429" name="Freeform: Shape 428">
                      <a:extLst>
                        <a:ext uri="{FF2B5EF4-FFF2-40B4-BE49-F238E27FC236}">
                          <a16:creationId xmlns:a16="http://schemas.microsoft.com/office/drawing/2014/main" id="{8504B385-3365-4A68-7B8C-0DDED69A86F9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30" name="Freeform: Shape 429">
                      <a:extLst>
                        <a:ext uri="{FF2B5EF4-FFF2-40B4-BE49-F238E27FC236}">
                          <a16:creationId xmlns:a16="http://schemas.microsoft.com/office/drawing/2014/main" id="{E32BFF82-4FA7-D796-5792-F743A1BCC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31" name="Freeform: Shape 430">
                      <a:extLst>
                        <a:ext uri="{FF2B5EF4-FFF2-40B4-BE49-F238E27FC236}">
                          <a16:creationId xmlns:a16="http://schemas.microsoft.com/office/drawing/2014/main" id="{9E6CE955-C4B9-BB42-9D92-302CF30EF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32" name="Freeform: Shape 431">
                      <a:extLst>
                        <a:ext uri="{FF2B5EF4-FFF2-40B4-BE49-F238E27FC236}">
                          <a16:creationId xmlns:a16="http://schemas.microsoft.com/office/drawing/2014/main" id="{292D962D-B66B-2F51-B3CA-36A5DCBBA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33" name="Freeform: Shape 432">
                      <a:extLst>
                        <a:ext uri="{FF2B5EF4-FFF2-40B4-BE49-F238E27FC236}">
                          <a16:creationId xmlns:a16="http://schemas.microsoft.com/office/drawing/2014/main" id="{24FA58E6-6E8A-1B98-23C7-E5B06209EB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34" name="Freeform: Shape 433">
                      <a:extLst>
                        <a:ext uri="{FF2B5EF4-FFF2-40B4-BE49-F238E27FC236}">
                          <a16:creationId xmlns:a16="http://schemas.microsoft.com/office/drawing/2014/main" id="{9A9626A4-3E48-5115-0FD2-E3C19B74A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35" name="Freeform: Shape 434">
                      <a:extLst>
                        <a:ext uri="{FF2B5EF4-FFF2-40B4-BE49-F238E27FC236}">
                          <a16:creationId xmlns:a16="http://schemas.microsoft.com/office/drawing/2014/main" id="{2B879C92-6573-DDC7-E202-C38F57B07B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36" name="Freeform: Shape 435">
                      <a:extLst>
                        <a:ext uri="{FF2B5EF4-FFF2-40B4-BE49-F238E27FC236}">
                          <a16:creationId xmlns:a16="http://schemas.microsoft.com/office/drawing/2014/main" id="{0E1A4768-F10F-FFA4-3AA3-E3EF40E2B1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37" name="Freeform: Shape 436">
                      <a:extLst>
                        <a:ext uri="{FF2B5EF4-FFF2-40B4-BE49-F238E27FC236}">
                          <a16:creationId xmlns:a16="http://schemas.microsoft.com/office/drawing/2014/main" id="{BCA34E9B-953C-C8B0-A691-B56478EC125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38" name="Freeform: Shape 437">
                      <a:extLst>
                        <a:ext uri="{FF2B5EF4-FFF2-40B4-BE49-F238E27FC236}">
                          <a16:creationId xmlns:a16="http://schemas.microsoft.com/office/drawing/2014/main" id="{C491C1A5-C5C8-9AA1-DBA3-6F6FD457220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39" name="Freeform: Shape 438">
                      <a:extLst>
                        <a:ext uri="{FF2B5EF4-FFF2-40B4-BE49-F238E27FC236}">
                          <a16:creationId xmlns:a16="http://schemas.microsoft.com/office/drawing/2014/main" id="{42B940DE-53BD-C28F-5C22-80D38BBA67A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DDF32718-0612-8AB9-0BE7-9D56FD2238E0}"/>
                      </a:ext>
                    </a:extLst>
                  </p:cNvPr>
                  <p:cNvGrpSpPr/>
                  <p:nvPr/>
                </p:nvGrpSpPr>
                <p:grpSpPr>
                  <a:xfrm rot="20700000" flipH="1">
                    <a:off x="1619098" y="4327441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418" name="Freeform: Shape 417">
                      <a:extLst>
                        <a:ext uri="{FF2B5EF4-FFF2-40B4-BE49-F238E27FC236}">
                          <a16:creationId xmlns:a16="http://schemas.microsoft.com/office/drawing/2014/main" id="{3EDC551C-AB90-AE5A-3754-CD5E11A6F10D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19" name="Freeform: Shape 418">
                      <a:extLst>
                        <a:ext uri="{FF2B5EF4-FFF2-40B4-BE49-F238E27FC236}">
                          <a16:creationId xmlns:a16="http://schemas.microsoft.com/office/drawing/2014/main" id="{BB539D2F-0B49-FCB3-3637-6267911A5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20" name="Freeform: Shape 419">
                      <a:extLst>
                        <a:ext uri="{FF2B5EF4-FFF2-40B4-BE49-F238E27FC236}">
                          <a16:creationId xmlns:a16="http://schemas.microsoft.com/office/drawing/2014/main" id="{CA650FFF-1731-1942-A558-6C5DC4467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21" name="Freeform: Shape 420">
                      <a:extLst>
                        <a:ext uri="{FF2B5EF4-FFF2-40B4-BE49-F238E27FC236}">
                          <a16:creationId xmlns:a16="http://schemas.microsoft.com/office/drawing/2014/main" id="{D9E937F3-6063-2EDE-F4E6-4692177D7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22" name="Freeform: Shape 421">
                      <a:extLst>
                        <a:ext uri="{FF2B5EF4-FFF2-40B4-BE49-F238E27FC236}">
                          <a16:creationId xmlns:a16="http://schemas.microsoft.com/office/drawing/2014/main" id="{5987ECB6-45DA-4B5D-EF1C-2EDA4906B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23" name="Freeform: Shape 422">
                      <a:extLst>
                        <a:ext uri="{FF2B5EF4-FFF2-40B4-BE49-F238E27FC236}">
                          <a16:creationId xmlns:a16="http://schemas.microsoft.com/office/drawing/2014/main" id="{38965E49-2A31-2FE5-38DB-D4F4A9B2A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24" name="Freeform: Shape 423">
                      <a:extLst>
                        <a:ext uri="{FF2B5EF4-FFF2-40B4-BE49-F238E27FC236}">
                          <a16:creationId xmlns:a16="http://schemas.microsoft.com/office/drawing/2014/main" id="{5053AFDC-FE2C-85AB-7488-ADCE92C7057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25" name="Freeform: Shape 424">
                      <a:extLst>
                        <a:ext uri="{FF2B5EF4-FFF2-40B4-BE49-F238E27FC236}">
                          <a16:creationId xmlns:a16="http://schemas.microsoft.com/office/drawing/2014/main" id="{354337D2-A95D-3A6C-F15B-0572C45289F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26" name="Freeform: Shape 425">
                      <a:extLst>
                        <a:ext uri="{FF2B5EF4-FFF2-40B4-BE49-F238E27FC236}">
                          <a16:creationId xmlns:a16="http://schemas.microsoft.com/office/drawing/2014/main" id="{31B0BB8A-CB8E-4C3C-5C07-333D03DC714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27" name="Freeform: Shape 426">
                      <a:extLst>
                        <a:ext uri="{FF2B5EF4-FFF2-40B4-BE49-F238E27FC236}">
                          <a16:creationId xmlns:a16="http://schemas.microsoft.com/office/drawing/2014/main" id="{87E412E9-9910-9956-76A6-5352A4CDC5C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28" name="Freeform: Shape 427">
                      <a:extLst>
                        <a:ext uri="{FF2B5EF4-FFF2-40B4-BE49-F238E27FC236}">
                          <a16:creationId xmlns:a16="http://schemas.microsoft.com/office/drawing/2014/main" id="{083F62CF-05EB-3FEF-9C3D-0E089A816D3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sp>
                <p:nvSpPr>
                  <p:cNvPr id="381" name="Freeform: Shape 380">
                    <a:extLst>
                      <a:ext uri="{FF2B5EF4-FFF2-40B4-BE49-F238E27FC236}">
                        <a16:creationId xmlns:a16="http://schemas.microsoft.com/office/drawing/2014/main" id="{4F4F3811-FCBE-8FB0-DC84-656FA1EFA6E4}"/>
                      </a:ext>
                    </a:extLst>
                  </p:cNvPr>
                  <p:cNvSpPr/>
                  <p:nvPr/>
                </p:nvSpPr>
                <p:spPr>
                  <a:xfrm rot="10073497" flipH="1">
                    <a:off x="719910" y="5686101"/>
                    <a:ext cx="2629343" cy="3411138"/>
                  </a:xfrm>
                  <a:custGeom>
                    <a:avLst/>
                    <a:gdLst>
                      <a:gd name="connsiteX0" fmla="*/ 163434 w 968126"/>
                      <a:gd name="connsiteY0" fmla="*/ 180774 h 4070630"/>
                      <a:gd name="connsiteX1" fmla="*/ 947205 w 968126"/>
                      <a:gd name="connsiteY1" fmla="*/ 2024088 h 4070630"/>
                      <a:gd name="connsiteX2" fmla="*/ 744005 w 968126"/>
                      <a:gd name="connsiteY2" fmla="*/ 4070603 h 4070630"/>
                      <a:gd name="connsiteX3" fmla="*/ 758519 w 968126"/>
                      <a:gd name="connsiteY3" fmla="*/ 1980546 h 4070630"/>
                      <a:gd name="connsiteX4" fmla="*/ 47319 w 968126"/>
                      <a:gd name="connsiteY4" fmla="*/ 267860 h 4070630"/>
                      <a:gd name="connsiteX5" fmla="*/ 163434 w 968126"/>
                      <a:gd name="connsiteY5" fmla="*/ 180774 h 4070630"/>
                      <a:gd name="connsiteX0" fmla="*/ 163434 w 950041"/>
                      <a:gd name="connsiteY0" fmla="*/ 180774 h 4975609"/>
                      <a:gd name="connsiteX1" fmla="*/ 947205 w 950041"/>
                      <a:gd name="connsiteY1" fmla="*/ 2024088 h 4975609"/>
                      <a:gd name="connsiteX2" fmla="*/ 438167 w 950041"/>
                      <a:gd name="connsiteY2" fmla="*/ 4975590 h 4975609"/>
                      <a:gd name="connsiteX3" fmla="*/ 758519 w 950041"/>
                      <a:gd name="connsiteY3" fmla="*/ 1980546 h 4975609"/>
                      <a:gd name="connsiteX4" fmla="*/ 47319 w 950041"/>
                      <a:gd name="connsiteY4" fmla="*/ 267860 h 4975609"/>
                      <a:gd name="connsiteX5" fmla="*/ 163434 w 950041"/>
                      <a:gd name="connsiteY5" fmla="*/ 180774 h 4975609"/>
                      <a:gd name="connsiteX0" fmla="*/ 163434 w 1314302"/>
                      <a:gd name="connsiteY0" fmla="*/ 180774 h 3954132"/>
                      <a:gd name="connsiteX1" fmla="*/ 947205 w 1314302"/>
                      <a:gd name="connsiteY1" fmla="*/ 2024088 h 3954132"/>
                      <a:gd name="connsiteX2" fmla="*/ 1311075 w 1314302"/>
                      <a:gd name="connsiteY2" fmla="*/ 3954103 h 3954132"/>
                      <a:gd name="connsiteX3" fmla="*/ 758519 w 1314302"/>
                      <a:gd name="connsiteY3" fmla="*/ 1980546 h 3954132"/>
                      <a:gd name="connsiteX4" fmla="*/ 47319 w 1314302"/>
                      <a:gd name="connsiteY4" fmla="*/ 267860 h 3954132"/>
                      <a:gd name="connsiteX5" fmla="*/ 163434 w 1314302"/>
                      <a:gd name="connsiteY5" fmla="*/ 180774 h 3954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14302" h="3954132">
                        <a:moveTo>
                          <a:pt x="163434" y="180774"/>
                        </a:moveTo>
                        <a:cubicBezTo>
                          <a:pt x="313415" y="473479"/>
                          <a:pt x="755932" y="1395200"/>
                          <a:pt x="947205" y="2024088"/>
                        </a:cubicBezTo>
                        <a:cubicBezTo>
                          <a:pt x="1138478" y="2652976"/>
                          <a:pt x="1342523" y="3961360"/>
                          <a:pt x="1311075" y="3954103"/>
                        </a:cubicBezTo>
                        <a:cubicBezTo>
                          <a:pt x="1279627" y="3946846"/>
                          <a:pt x="874633" y="2614336"/>
                          <a:pt x="758519" y="1980546"/>
                        </a:cubicBezTo>
                        <a:cubicBezTo>
                          <a:pt x="642405" y="1346756"/>
                          <a:pt x="146500" y="560565"/>
                          <a:pt x="47319" y="267860"/>
                        </a:cubicBezTo>
                        <a:cubicBezTo>
                          <a:pt x="-51862" y="-24845"/>
                          <a:pt x="13453" y="-111931"/>
                          <a:pt x="163434" y="1807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  <p:grpSp>
                <p:nvGrpSpPr>
                  <p:cNvPr id="382" name="Group 381">
                    <a:extLst>
                      <a:ext uri="{FF2B5EF4-FFF2-40B4-BE49-F238E27FC236}">
                        <a16:creationId xmlns:a16="http://schemas.microsoft.com/office/drawing/2014/main" id="{A5F00178-35F7-B5A0-944C-4291E3D8915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196528" y="5695457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407" name="Freeform: Shape 406">
                      <a:extLst>
                        <a:ext uri="{FF2B5EF4-FFF2-40B4-BE49-F238E27FC236}">
                          <a16:creationId xmlns:a16="http://schemas.microsoft.com/office/drawing/2014/main" id="{54EFF394-4CFE-5C39-3088-9B340191EE62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08" name="Freeform: Shape 407">
                      <a:extLst>
                        <a:ext uri="{FF2B5EF4-FFF2-40B4-BE49-F238E27FC236}">
                          <a16:creationId xmlns:a16="http://schemas.microsoft.com/office/drawing/2014/main" id="{CED2B8EA-5FA1-2CA5-0A08-CE3318A22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09" name="Freeform: Shape 408">
                      <a:extLst>
                        <a:ext uri="{FF2B5EF4-FFF2-40B4-BE49-F238E27FC236}">
                          <a16:creationId xmlns:a16="http://schemas.microsoft.com/office/drawing/2014/main" id="{E5D0750B-1A73-14E1-9678-6285D0291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10" name="Freeform: Shape 409">
                      <a:extLst>
                        <a:ext uri="{FF2B5EF4-FFF2-40B4-BE49-F238E27FC236}">
                          <a16:creationId xmlns:a16="http://schemas.microsoft.com/office/drawing/2014/main" id="{5F10DA57-35D8-7830-48E1-2C6960922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11" name="Freeform: Shape 410">
                      <a:extLst>
                        <a:ext uri="{FF2B5EF4-FFF2-40B4-BE49-F238E27FC236}">
                          <a16:creationId xmlns:a16="http://schemas.microsoft.com/office/drawing/2014/main" id="{0401ACC0-F455-5149-1B20-BC5C1B6E1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12" name="Freeform: Shape 411">
                      <a:extLst>
                        <a:ext uri="{FF2B5EF4-FFF2-40B4-BE49-F238E27FC236}">
                          <a16:creationId xmlns:a16="http://schemas.microsoft.com/office/drawing/2014/main" id="{E2411350-394F-8261-6E0F-1BC519508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13" name="Freeform: Shape 412">
                      <a:extLst>
                        <a:ext uri="{FF2B5EF4-FFF2-40B4-BE49-F238E27FC236}">
                          <a16:creationId xmlns:a16="http://schemas.microsoft.com/office/drawing/2014/main" id="{986D6AAA-DD56-2225-A6CB-5F6BCA7333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14" name="Freeform: Shape 413">
                      <a:extLst>
                        <a:ext uri="{FF2B5EF4-FFF2-40B4-BE49-F238E27FC236}">
                          <a16:creationId xmlns:a16="http://schemas.microsoft.com/office/drawing/2014/main" id="{600370A3-C065-16D6-BDAD-D85BB1E3A6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15" name="Freeform: Shape 414">
                      <a:extLst>
                        <a:ext uri="{FF2B5EF4-FFF2-40B4-BE49-F238E27FC236}">
                          <a16:creationId xmlns:a16="http://schemas.microsoft.com/office/drawing/2014/main" id="{85CA1413-2FAC-8491-C409-2087C4F2C18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16" name="Freeform: Shape 415">
                      <a:extLst>
                        <a:ext uri="{FF2B5EF4-FFF2-40B4-BE49-F238E27FC236}">
                          <a16:creationId xmlns:a16="http://schemas.microsoft.com/office/drawing/2014/main" id="{675D1174-8414-F1CE-81A6-D176002FC76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17" name="Freeform: Shape 416">
                      <a:extLst>
                        <a:ext uri="{FF2B5EF4-FFF2-40B4-BE49-F238E27FC236}">
                          <a16:creationId xmlns:a16="http://schemas.microsoft.com/office/drawing/2014/main" id="{A54AC479-FD48-6AF8-9351-5C49C6DFF41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383" name="Group 382">
                    <a:extLst>
                      <a:ext uri="{FF2B5EF4-FFF2-40B4-BE49-F238E27FC236}">
                        <a16:creationId xmlns:a16="http://schemas.microsoft.com/office/drawing/2014/main" id="{185279CA-D2B9-DBEF-5EAE-9D8CE2141475}"/>
                      </a:ext>
                    </a:extLst>
                  </p:cNvPr>
                  <p:cNvGrpSpPr/>
                  <p:nvPr/>
                </p:nvGrpSpPr>
                <p:grpSpPr>
                  <a:xfrm rot="18218973" flipH="1">
                    <a:off x="767734" y="5642914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396" name="Freeform: Shape 395">
                      <a:extLst>
                        <a:ext uri="{FF2B5EF4-FFF2-40B4-BE49-F238E27FC236}">
                          <a16:creationId xmlns:a16="http://schemas.microsoft.com/office/drawing/2014/main" id="{B5645B70-E0AF-C47F-1447-161F45C2E3B5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97" name="Freeform: Shape 396">
                      <a:extLst>
                        <a:ext uri="{FF2B5EF4-FFF2-40B4-BE49-F238E27FC236}">
                          <a16:creationId xmlns:a16="http://schemas.microsoft.com/office/drawing/2014/main" id="{D242677C-DB0E-36C7-CC49-2742D8E53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98" name="Freeform: Shape 397">
                      <a:extLst>
                        <a:ext uri="{FF2B5EF4-FFF2-40B4-BE49-F238E27FC236}">
                          <a16:creationId xmlns:a16="http://schemas.microsoft.com/office/drawing/2014/main" id="{C94018D4-2C12-F659-7066-B92F52C7C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99" name="Freeform: Shape 398">
                      <a:extLst>
                        <a:ext uri="{FF2B5EF4-FFF2-40B4-BE49-F238E27FC236}">
                          <a16:creationId xmlns:a16="http://schemas.microsoft.com/office/drawing/2014/main" id="{10324077-7814-FB05-E9CA-332104E06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00" name="Freeform: Shape 399">
                      <a:extLst>
                        <a:ext uri="{FF2B5EF4-FFF2-40B4-BE49-F238E27FC236}">
                          <a16:creationId xmlns:a16="http://schemas.microsoft.com/office/drawing/2014/main" id="{4BD13F50-7015-4289-D90F-A76B199DF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01" name="Freeform: Shape 400">
                      <a:extLst>
                        <a:ext uri="{FF2B5EF4-FFF2-40B4-BE49-F238E27FC236}">
                          <a16:creationId xmlns:a16="http://schemas.microsoft.com/office/drawing/2014/main" id="{8BD92210-9B3E-8791-9E10-318CFF801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02" name="Freeform: Shape 401">
                      <a:extLst>
                        <a:ext uri="{FF2B5EF4-FFF2-40B4-BE49-F238E27FC236}">
                          <a16:creationId xmlns:a16="http://schemas.microsoft.com/office/drawing/2014/main" id="{A33746BF-AF39-B07B-F90E-2CDE9509482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03" name="Freeform: Shape 402">
                      <a:extLst>
                        <a:ext uri="{FF2B5EF4-FFF2-40B4-BE49-F238E27FC236}">
                          <a16:creationId xmlns:a16="http://schemas.microsoft.com/office/drawing/2014/main" id="{B6A80BB3-CE10-588A-5C27-0062836808B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04" name="Freeform: Shape 403">
                      <a:extLst>
                        <a:ext uri="{FF2B5EF4-FFF2-40B4-BE49-F238E27FC236}">
                          <a16:creationId xmlns:a16="http://schemas.microsoft.com/office/drawing/2014/main" id="{DDC9EFA0-6FAC-355F-9068-7CD27C50D8E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05" name="Freeform: Shape 404">
                      <a:extLst>
                        <a:ext uri="{FF2B5EF4-FFF2-40B4-BE49-F238E27FC236}">
                          <a16:creationId xmlns:a16="http://schemas.microsoft.com/office/drawing/2014/main" id="{DA9A85C5-F653-0274-08C6-D9E9C19A16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406" name="Freeform: Shape 405">
                      <a:extLst>
                        <a:ext uri="{FF2B5EF4-FFF2-40B4-BE49-F238E27FC236}">
                          <a16:creationId xmlns:a16="http://schemas.microsoft.com/office/drawing/2014/main" id="{52C73A37-AEF3-BEF7-9049-516E11577AE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384" name="Group 383">
                    <a:extLst>
                      <a:ext uri="{FF2B5EF4-FFF2-40B4-BE49-F238E27FC236}">
                        <a16:creationId xmlns:a16="http://schemas.microsoft.com/office/drawing/2014/main" id="{9D69EBF1-1DC6-F86C-CC0E-D8319DCBD7B0}"/>
                      </a:ext>
                    </a:extLst>
                  </p:cNvPr>
                  <p:cNvGrpSpPr/>
                  <p:nvPr/>
                </p:nvGrpSpPr>
                <p:grpSpPr>
                  <a:xfrm rot="4582862">
                    <a:off x="2565048" y="6901009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385" name="Freeform: Shape 384">
                      <a:extLst>
                        <a:ext uri="{FF2B5EF4-FFF2-40B4-BE49-F238E27FC236}">
                          <a16:creationId xmlns:a16="http://schemas.microsoft.com/office/drawing/2014/main" id="{A3CA7314-BC26-554A-9801-23A45E100453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86" name="Freeform: Shape 385">
                      <a:extLst>
                        <a:ext uri="{FF2B5EF4-FFF2-40B4-BE49-F238E27FC236}">
                          <a16:creationId xmlns:a16="http://schemas.microsoft.com/office/drawing/2014/main" id="{5EC7E8BA-6F3E-8FC9-6C69-FD30A147D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87" name="Freeform: Shape 386">
                      <a:extLst>
                        <a:ext uri="{FF2B5EF4-FFF2-40B4-BE49-F238E27FC236}">
                          <a16:creationId xmlns:a16="http://schemas.microsoft.com/office/drawing/2014/main" id="{314AA35F-00D1-8036-2195-F4FF89B8F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88" name="Freeform: Shape 387">
                      <a:extLst>
                        <a:ext uri="{FF2B5EF4-FFF2-40B4-BE49-F238E27FC236}">
                          <a16:creationId xmlns:a16="http://schemas.microsoft.com/office/drawing/2014/main" id="{C8FC14A7-0DC5-DE2D-4CE4-905CC7861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89" name="Freeform: Shape 388">
                      <a:extLst>
                        <a:ext uri="{FF2B5EF4-FFF2-40B4-BE49-F238E27FC236}">
                          <a16:creationId xmlns:a16="http://schemas.microsoft.com/office/drawing/2014/main" id="{B345E3F6-DD4C-77AC-BE15-380504705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90" name="Freeform: Shape 389">
                      <a:extLst>
                        <a:ext uri="{FF2B5EF4-FFF2-40B4-BE49-F238E27FC236}">
                          <a16:creationId xmlns:a16="http://schemas.microsoft.com/office/drawing/2014/main" id="{7F1A39FD-888A-7B57-7813-040BF0830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91" name="Freeform: Shape 390">
                      <a:extLst>
                        <a:ext uri="{FF2B5EF4-FFF2-40B4-BE49-F238E27FC236}">
                          <a16:creationId xmlns:a16="http://schemas.microsoft.com/office/drawing/2014/main" id="{4765B820-1ED5-2A8A-3E7B-1587BFA73A2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92" name="Freeform: Shape 391">
                      <a:extLst>
                        <a:ext uri="{FF2B5EF4-FFF2-40B4-BE49-F238E27FC236}">
                          <a16:creationId xmlns:a16="http://schemas.microsoft.com/office/drawing/2014/main" id="{DDD9FFFE-8BD3-5733-0C0A-2F76C764B85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93" name="Freeform: Shape 392">
                      <a:extLst>
                        <a:ext uri="{FF2B5EF4-FFF2-40B4-BE49-F238E27FC236}">
                          <a16:creationId xmlns:a16="http://schemas.microsoft.com/office/drawing/2014/main" id="{D63D52F3-B535-7775-9BBB-049F52F38DF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94" name="Freeform: Shape 393">
                      <a:extLst>
                        <a:ext uri="{FF2B5EF4-FFF2-40B4-BE49-F238E27FC236}">
                          <a16:creationId xmlns:a16="http://schemas.microsoft.com/office/drawing/2014/main" id="{19F894A5-9CF6-379D-16F8-9675F947BFF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95" name="Freeform: Shape 394">
                      <a:extLst>
                        <a:ext uri="{FF2B5EF4-FFF2-40B4-BE49-F238E27FC236}">
                          <a16:creationId xmlns:a16="http://schemas.microsoft.com/office/drawing/2014/main" id="{B16572F0-60B6-FCCF-E3B5-3DDD8D56B2B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1068DC87-23A9-349A-D28E-1FAA94B1342A}"/>
                    </a:ext>
                  </a:extLst>
                </p:cNvPr>
                <p:cNvGrpSpPr/>
                <p:nvPr/>
              </p:nvGrpSpPr>
              <p:grpSpPr>
                <a:xfrm rot="20700000" flipH="1">
                  <a:off x="-2155838" y="3490249"/>
                  <a:ext cx="3550143" cy="4717456"/>
                  <a:chOff x="134830" y="2490449"/>
                  <a:chExt cx="4971973" cy="6606790"/>
                </a:xfrm>
                <a:grpFill/>
              </p:grpSpPr>
              <p:grpSp>
                <p:nvGrpSpPr>
                  <p:cNvPr id="305" name="Group 304">
                    <a:extLst>
                      <a:ext uri="{FF2B5EF4-FFF2-40B4-BE49-F238E27FC236}">
                        <a16:creationId xmlns:a16="http://schemas.microsoft.com/office/drawing/2014/main" id="{9DC548FE-992B-6213-BEF8-94DD5D2B8313}"/>
                      </a:ext>
                    </a:extLst>
                  </p:cNvPr>
                  <p:cNvGrpSpPr/>
                  <p:nvPr/>
                </p:nvGrpSpPr>
                <p:grpSpPr>
                  <a:xfrm>
                    <a:off x="2204394" y="2490449"/>
                    <a:ext cx="1603164" cy="3511638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367" name="Freeform: Shape 366">
                      <a:extLst>
                        <a:ext uri="{FF2B5EF4-FFF2-40B4-BE49-F238E27FC236}">
                          <a16:creationId xmlns:a16="http://schemas.microsoft.com/office/drawing/2014/main" id="{9FFF1547-5546-3468-866F-109DCEFE628D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68" name="Freeform: Shape 367">
                      <a:extLst>
                        <a:ext uri="{FF2B5EF4-FFF2-40B4-BE49-F238E27FC236}">
                          <a16:creationId xmlns:a16="http://schemas.microsoft.com/office/drawing/2014/main" id="{0D39E589-7303-AEF3-4904-6362F28CB9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69" name="Freeform: Shape 368">
                      <a:extLst>
                        <a:ext uri="{FF2B5EF4-FFF2-40B4-BE49-F238E27FC236}">
                          <a16:creationId xmlns:a16="http://schemas.microsoft.com/office/drawing/2014/main" id="{4C1BDC90-29E6-97E4-672E-9278E3DCBD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70" name="Freeform: Shape 369">
                      <a:extLst>
                        <a:ext uri="{FF2B5EF4-FFF2-40B4-BE49-F238E27FC236}">
                          <a16:creationId xmlns:a16="http://schemas.microsoft.com/office/drawing/2014/main" id="{84FED50C-BABA-17EE-9D41-5266393BD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71" name="Freeform: Shape 370">
                      <a:extLst>
                        <a:ext uri="{FF2B5EF4-FFF2-40B4-BE49-F238E27FC236}">
                          <a16:creationId xmlns:a16="http://schemas.microsoft.com/office/drawing/2014/main" id="{2E67CD5A-8DBC-31A7-D443-A12814E0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72" name="Freeform: Shape 371">
                      <a:extLst>
                        <a:ext uri="{FF2B5EF4-FFF2-40B4-BE49-F238E27FC236}">
                          <a16:creationId xmlns:a16="http://schemas.microsoft.com/office/drawing/2014/main" id="{00F0FCE9-CAB2-D825-F249-2DC57C3163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73" name="Freeform: Shape 372">
                      <a:extLst>
                        <a:ext uri="{FF2B5EF4-FFF2-40B4-BE49-F238E27FC236}">
                          <a16:creationId xmlns:a16="http://schemas.microsoft.com/office/drawing/2014/main" id="{75C292E1-74EE-6AA2-E930-FC0C64C5682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74" name="Freeform: Shape 373">
                      <a:extLst>
                        <a:ext uri="{FF2B5EF4-FFF2-40B4-BE49-F238E27FC236}">
                          <a16:creationId xmlns:a16="http://schemas.microsoft.com/office/drawing/2014/main" id="{B178AA37-F5BC-0EF1-AFF4-EB2A6F19F3B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75" name="Freeform: Shape 374">
                      <a:extLst>
                        <a:ext uri="{FF2B5EF4-FFF2-40B4-BE49-F238E27FC236}">
                          <a16:creationId xmlns:a16="http://schemas.microsoft.com/office/drawing/2014/main" id="{5B565D37-74FD-E2C6-4423-5E282230BE5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76" name="Freeform: Shape 375">
                      <a:extLst>
                        <a:ext uri="{FF2B5EF4-FFF2-40B4-BE49-F238E27FC236}">
                          <a16:creationId xmlns:a16="http://schemas.microsoft.com/office/drawing/2014/main" id="{9C42B1C3-84F9-78B9-A98F-823FD0B0E86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77" name="Freeform: Shape 376">
                      <a:extLst>
                        <a:ext uri="{FF2B5EF4-FFF2-40B4-BE49-F238E27FC236}">
                          <a16:creationId xmlns:a16="http://schemas.microsoft.com/office/drawing/2014/main" id="{85A4CFAA-01D1-51E8-619D-EE0E200EA00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B52F4400-DE8D-79B3-47C9-FE57D9E387C6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3410590" y="4512830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356" name="Freeform: Shape 355">
                      <a:extLst>
                        <a:ext uri="{FF2B5EF4-FFF2-40B4-BE49-F238E27FC236}">
                          <a16:creationId xmlns:a16="http://schemas.microsoft.com/office/drawing/2014/main" id="{33F890AC-1514-2A43-094F-D86C43682816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57" name="Freeform: Shape 356">
                      <a:extLst>
                        <a:ext uri="{FF2B5EF4-FFF2-40B4-BE49-F238E27FC236}">
                          <a16:creationId xmlns:a16="http://schemas.microsoft.com/office/drawing/2014/main" id="{7CECDBB4-7344-EB86-AEF4-B13E90FA7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58" name="Freeform: Shape 357">
                      <a:extLst>
                        <a:ext uri="{FF2B5EF4-FFF2-40B4-BE49-F238E27FC236}">
                          <a16:creationId xmlns:a16="http://schemas.microsoft.com/office/drawing/2014/main" id="{B4D6AD17-F509-0352-C7DA-910E2B3B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59" name="Freeform: Shape 358">
                      <a:extLst>
                        <a:ext uri="{FF2B5EF4-FFF2-40B4-BE49-F238E27FC236}">
                          <a16:creationId xmlns:a16="http://schemas.microsoft.com/office/drawing/2014/main" id="{B7558D6F-BC6E-5A5D-D6B6-46FD30F4E3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60" name="Freeform: Shape 359">
                      <a:extLst>
                        <a:ext uri="{FF2B5EF4-FFF2-40B4-BE49-F238E27FC236}">
                          <a16:creationId xmlns:a16="http://schemas.microsoft.com/office/drawing/2014/main" id="{07C6D491-4CC8-B88B-89AD-9933FB990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61" name="Freeform: Shape 360">
                      <a:extLst>
                        <a:ext uri="{FF2B5EF4-FFF2-40B4-BE49-F238E27FC236}">
                          <a16:creationId xmlns:a16="http://schemas.microsoft.com/office/drawing/2014/main" id="{02DC1919-D7D2-E833-21C1-526A09EFF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62" name="Freeform: Shape 361">
                      <a:extLst>
                        <a:ext uri="{FF2B5EF4-FFF2-40B4-BE49-F238E27FC236}">
                          <a16:creationId xmlns:a16="http://schemas.microsoft.com/office/drawing/2014/main" id="{C1393F8E-0250-C449-F75C-FC2AE78EB5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63" name="Freeform: Shape 362">
                      <a:extLst>
                        <a:ext uri="{FF2B5EF4-FFF2-40B4-BE49-F238E27FC236}">
                          <a16:creationId xmlns:a16="http://schemas.microsoft.com/office/drawing/2014/main" id="{9FCE993B-79BD-8DA7-D652-5CAB2049FA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64" name="Freeform: Shape 363">
                      <a:extLst>
                        <a:ext uri="{FF2B5EF4-FFF2-40B4-BE49-F238E27FC236}">
                          <a16:creationId xmlns:a16="http://schemas.microsoft.com/office/drawing/2014/main" id="{4228AD42-5DCE-EEB2-3524-1840EACCDC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65" name="Freeform: Shape 364">
                      <a:extLst>
                        <a:ext uri="{FF2B5EF4-FFF2-40B4-BE49-F238E27FC236}">
                          <a16:creationId xmlns:a16="http://schemas.microsoft.com/office/drawing/2014/main" id="{47304573-CF77-D7EC-A986-D1EE1B5F55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66" name="Freeform: Shape 365">
                      <a:extLst>
                        <a:ext uri="{FF2B5EF4-FFF2-40B4-BE49-F238E27FC236}">
                          <a16:creationId xmlns:a16="http://schemas.microsoft.com/office/drawing/2014/main" id="{58944D50-D324-9BF0-2D66-94E3FD27584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9CD450E0-6031-F35E-7F0A-2C229E13D170}"/>
                      </a:ext>
                    </a:extLst>
                  </p:cNvPr>
                  <p:cNvGrpSpPr/>
                  <p:nvPr/>
                </p:nvGrpSpPr>
                <p:grpSpPr>
                  <a:xfrm rot="20700000" flipH="1">
                    <a:off x="1619098" y="4327441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345" name="Freeform: Shape 344">
                      <a:extLst>
                        <a:ext uri="{FF2B5EF4-FFF2-40B4-BE49-F238E27FC236}">
                          <a16:creationId xmlns:a16="http://schemas.microsoft.com/office/drawing/2014/main" id="{0E6647A7-B415-E698-DED7-66946267AFA0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46" name="Freeform: Shape 345">
                      <a:extLst>
                        <a:ext uri="{FF2B5EF4-FFF2-40B4-BE49-F238E27FC236}">
                          <a16:creationId xmlns:a16="http://schemas.microsoft.com/office/drawing/2014/main" id="{BCA2041B-A68C-B18A-7065-3AD64DB82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47" name="Freeform: Shape 346">
                      <a:extLst>
                        <a:ext uri="{FF2B5EF4-FFF2-40B4-BE49-F238E27FC236}">
                          <a16:creationId xmlns:a16="http://schemas.microsoft.com/office/drawing/2014/main" id="{36FA97C7-FA20-7EE1-40DF-6F857CE4C7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48" name="Freeform: Shape 347">
                      <a:extLst>
                        <a:ext uri="{FF2B5EF4-FFF2-40B4-BE49-F238E27FC236}">
                          <a16:creationId xmlns:a16="http://schemas.microsoft.com/office/drawing/2014/main" id="{510204C9-013A-AC6A-52EB-ADF920D04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49" name="Freeform: Shape 348">
                      <a:extLst>
                        <a:ext uri="{FF2B5EF4-FFF2-40B4-BE49-F238E27FC236}">
                          <a16:creationId xmlns:a16="http://schemas.microsoft.com/office/drawing/2014/main" id="{BAD79495-4B09-039B-17F2-7CA74A1FA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50" name="Freeform: Shape 349">
                      <a:extLst>
                        <a:ext uri="{FF2B5EF4-FFF2-40B4-BE49-F238E27FC236}">
                          <a16:creationId xmlns:a16="http://schemas.microsoft.com/office/drawing/2014/main" id="{7EBEDFE3-F751-424F-85E3-04E320884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51" name="Freeform: Shape 350">
                      <a:extLst>
                        <a:ext uri="{FF2B5EF4-FFF2-40B4-BE49-F238E27FC236}">
                          <a16:creationId xmlns:a16="http://schemas.microsoft.com/office/drawing/2014/main" id="{0DA716F8-438D-24D8-E097-229BC1A71A1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52" name="Freeform: Shape 351">
                      <a:extLst>
                        <a:ext uri="{FF2B5EF4-FFF2-40B4-BE49-F238E27FC236}">
                          <a16:creationId xmlns:a16="http://schemas.microsoft.com/office/drawing/2014/main" id="{0429EADB-6BA9-CE31-5BDD-94AEC2E053D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53" name="Freeform: Shape 352">
                      <a:extLst>
                        <a:ext uri="{FF2B5EF4-FFF2-40B4-BE49-F238E27FC236}">
                          <a16:creationId xmlns:a16="http://schemas.microsoft.com/office/drawing/2014/main" id="{D1E2187C-2D6D-09BB-18A2-E3ADC88B819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54" name="Freeform: Shape 353">
                      <a:extLst>
                        <a:ext uri="{FF2B5EF4-FFF2-40B4-BE49-F238E27FC236}">
                          <a16:creationId xmlns:a16="http://schemas.microsoft.com/office/drawing/2014/main" id="{0F52D2E7-94D0-B900-32FD-2CCFE10BD1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55" name="Freeform: Shape 354">
                      <a:extLst>
                        <a:ext uri="{FF2B5EF4-FFF2-40B4-BE49-F238E27FC236}">
                          <a16:creationId xmlns:a16="http://schemas.microsoft.com/office/drawing/2014/main" id="{DA9C0516-B913-9040-9C97-7AFB678F0C6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sp>
                <p:nvSpPr>
                  <p:cNvPr id="308" name="Freeform: Shape 307">
                    <a:extLst>
                      <a:ext uri="{FF2B5EF4-FFF2-40B4-BE49-F238E27FC236}">
                        <a16:creationId xmlns:a16="http://schemas.microsoft.com/office/drawing/2014/main" id="{DBA89711-35CA-0ACE-BD3D-381976150B77}"/>
                      </a:ext>
                    </a:extLst>
                  </p:cNvPr>
                  <p:cNvSpPr/>
                  <p:nvPr/>
                </p:nvSpPr>
                <p:spPr>
                  <a:xfrm rot="10073497" flipH="1">
                    <a:off x="719910" y="5686101"/>
                    <a:ext cx="2629343" cy="3411138"/>
                  </a:xfrm>
                  <a:custGeom>
                    <a:avLst/>
                    <a:gdLst>
                      <a:gd name="connsiteX0" fmla="*/ 163434 w 968126"/>
                      <a:gd name="connsiteY0" fmla="*/ 180774 h 4070630"/>
                      <a:gd name="connsiteX1" fmla="*/ 947205 w 968126"/>
                      <a:gd name="connsiteY1" fmla="*/ 2024088 h 4070630"/>
                      <a:gd name="connsiteX2" fmla="*/ 744005 w 968126"/>
                      <a:gd name="connsiteY2" fmla="*/ 4070603 h 4070630"/>
                      <a:gd name="connsiteX3" fmla="*/ 758519 w 968126"/>
                      <a:gd name="connsiteY3" fmla="*/ 1980546 h 4070630"/>
                      <a:gd name="connsiteX4" fmla="*/ 47319 w 968126"/>
                      <a:gd name="connsiteY4" fmla="*/ 267860 h 4070630"/>
                      <a:gd name="connsiteX5" fmla="*/ 163434 w 968126"/>
                      <a:gd name="connsiteY5" fmla="*/ 180774 h 4070630"/>
                      <a:gd name="connsiteX0" fmla="*/ 163434 w 950041"/>
                      <a:gd name="connsiteY0" fmla="*/ 180774 h 4975609"/>
                      <a:gd name="connsiteX1" fmla="*/ 947205 w 950041"/>
                      <a:gd name="connsiteY1" fmla="*/ 2024088 h 4975609"/>
                      <a:gd name="connsiteX2" fmla="*/ 438167 w 950041"/>
                      <a:gd name="connsiteY2" fmla="*/ 4975590 h 4975609"/>
                      <a:gd name="connsiteX3" fmla="*/ 758519 w 950041"/>
                      <a:gd name="connsiteY3" fmla="*/ 1980546 h 4975609"/>
                      <a:gd name="connsiteX4" fmla="*/ 47319 w 950041"/>
                      <a:gd name="connsiteY4" fmla="*/ 267860 h 4975609"/>
                      <a:gd name="connsiteX5" fmla="*/ 163434 w 950041"/>
                      <a:gd name="connsiteY5" fmla="*/ 180774 h 4975609"/>
                      <a:gd name="connsiteX0" fmla="*/ 163434 w 1314302"/>
                      <a:gd name="connsiteY0" fmla="*/ 180774 h 3954132"/>
                      <a:gd name="connsiteX1" fmla="*/ 947205 w 1314302"/>
                      <a:gd name="connsiteY1" fmla="*/ 2024088 h 3954132"/>
                      <a:gd name="connsiteX2" fmla="*/ 1311075 w 1314302"/>
                      <a:gd name="connsiteY2" fmla="*/ 3954103 h 3954132"/>
                      <a:gd name="connsiteX3" fmla="*/ 758519 w 1314302"/>
                      <a:gd name="connsiteY3" fmla="*/ 1980546 h 3954132"/>
                      <a:gd name="connsiteX4" fmla="*/ 47319 w 1314302"/>
                      <a:gd name="connsiteY4" fmla="*/ 267860 h 3954132"/>
                      <a:gd name="connsiteX5" fmla="*/ 163434 w 1314302"/>
                      <a:gd name="connsiteY5" fmla="*/ 180774 h 3954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14302" h="3954132">
                        <a:moveTo>
                          <a:pt x="163434" y="180774"/>
                        </a:moveTo>
                        <a:cubicBezTo>
                          <a:pt x="313415" y="473479"/>
                          <a:pt x="755932" y="1395200"/>
                          <a:pt x="947205" y="2024088"/>
                        </a:cubicBezTo>
                        <a:cubicBezTo>
                          <a:pt x="1138478" y="2652976"/>
                          <a:pt x="1342523" y="3961360"/>
                          <a:pt x="1311075" y="3954103"/>
                        </a:cubicBezTo>
                        <a:cubicBezTo>
                          <a:pt x="1279627" y="3946846"/>
                          <a:pt x="874633" y="2614336"/>
                          <a:pt x="758519" y="1980546"/>
                        </a:cubicBezTo>
                        <a:cubicBezTo>
                          <a:pt x="642405" y="1346756"/>
                          <a:pt x="146500" y="560565"/>
                          <a:pt x="47319" y="267860"/>
                        </a:cubicBezTo>
                        <a:cubicBezTo>
                          <a:pt x="-51862" y="-24845"/>
                          <a:pt x="13453" y="-111931"/>
                          <a:pt x="163434" y="1807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46"/>
                  </a:p>
                </p:txBody>
              </p:sp>
              <p:grpSp>
                <p:nvGrpSpPr>
                  <p:cNvPr id="309" name="Group 308">
                    <a:extLst>
                      <a:ext uri="{FF2B5EF4-FFF2-40B4-BE49-F238E27FC236}">
                        <a16:creationId xmlns:a16="http://schemas.microsoft.com/office/drawing/2014/main" id="{E043A02C-A6F9-4A2C-A957-67161030AFD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196528" y="5695457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334" name="Freeform: Shape 333">
                      <a:extLst>
                        <a:ext uri="{FF2B5EF4-FFF2-40B4-BE49-F238E27FC236}">
                          <a16:creationId xmlns:a16="http://schemas.microsoft.com/office/drawing/2014/main" id="{94B189AD-4C07-D333-543D-966C7500C967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35" name="Freeform: Shape 334">
                      <a:extLst>
                        <a:ext uri="{FF2B5EF4-FFF2-40B4-BE49-F238E27FC236}">
                          <a16:creationId xmlns:a16="http://schemas.microsoft.com/office/drawing/2014/main" id="{A5FA38D9-CE98-1520-8EE4-63DA50D5C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36" name="Freeform: Shape 335">
                      <a:extLst>
                        <a:ext uri="{FF2B5EF4-FFF2-40B4-BE49-F238E27FC236}">
                          <a16:creationId xmlns:a16="http://schemas.microsoft.com/office/drawing/2014/main" id="{09A2E89B-E08D-F68F-88D8-78ED6F6FE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37" name="Freeform: Shape 336">
                      <a:extLst>
                        <a:ext uri="{FF2B5EF4-FFF2-40B4-BE49-F238E27FC236}">
                          <a16:creationId xmlns:a16="http://schemas.microsoft.com/office/drawing/2014/main" id="{695BF743-1079-AEFA-A3C7-A8DEBF6934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38" name="Freeform: Shape 337">
                      <a:extLst>
                        <a:ext uri="{FF2B5EF4-FFF2-40B4-BE49-F238E27FC236}">
                          <a16:creationId xmlns:a16="http://schemas.microsoft.com/office/drawing/2014/main" id="{7A980AD0-709F-7D5D-4527-764883564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39" name="Freeform: Shape 338">
                      <a:extLst>
                        <a:ext uri="{FF2B5EF4-FFF2-40B4-BE49-F238E27FC236}">
                          <a16:creationId xmlns:a16="http://schemas.microsoft.com/office/drawing/2014/main" id="{5A94310A-4153-BA5C-96ED-9A4899A17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40" name="Freeform: Shape 339">
                      <a:extLst>
                        <a:ext uri="{FF2B5EF4-FFF2-40B4-BE49-F238E27FC236}">
                          <a16:creationId xmlns:a16="http://schemas.microsoft.com/office/drawing/2014/main" id="{AF59713B-CD95-151C-4DC5-1C5127FDE38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41" name="Freeform: Shape 340">
                      <a:extLst>
                        <a:ext uri="{FF2B5EF4-FFF2-40B4-BE49-F238E27FC236}">
                          <a16:creationId xmlns:a16="http://schemas.microsoft.com/office/drawing/2014/main" id="{5CCB3527-3F66-BACF-8C99-ABFFC52D92C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42" name="Freeform: Shape 341">
                      <a:extLst>
                        <a:ext uri="{FF2B5EF4-FFF2-40B4-BE49-F238E27FC236}">
                          <a16:creationId xmlns:a16="http://schemas.microsoft.com/office/drawing/2014/main" id="{B61E0082-F00B-3AD3-F080-F3FA53E03B6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43" name="Freeform: Shape 342">
                      <a:extLst>
                        <a:ext uri="{FF2B5EF4-FFF2-40B4-BE49-F238E27FC236}">
                          <a16:creationId xmlns:a16="http://schemas.microsoft.com/office/drawing/2014/main" id="{1D454C12-1706-DDEB-8C53-B5BB50E164D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44" name="Freeform: Shape 343">
                      <a:extLst>
                        <a:ext uri="{FF2B5EF4-FFF2-40B4-BE49-F238E27FC236}">
                          <a16:creationId xmlns:a16="http://schemas.microsoft.com/office/drawing/2014/main" id="{D0E26AF0-4138-4121-45F1-1A3CEAFF77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310" name="Group 309">
                    <a:extLst>
                      <a:ext uri="{FF2B5EF4-FFF2-40B4-BE49-F238E27FC236}">
                        <a16:creationId xmlns:a16="http://schemas.microsoft.com/office/drawing/2014/main" id="{CB70A3A7-5CBB-9422-ED77-128CFC8EFB2D}"/>
                      </a:ext>
                    </a:extLst>
                  </p:cNvPr>
                  <p:cNvGrpSpPr/>
                  <p:nvPr/>
                </p:nvGrpSpPr>
                <p:grpSpPr>
                  <a:xfrm rot="18218973" flipH="1">
                    <a:off x="767734" y="5642914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323" name="Freeform: Shape 322">
                      <a:extLst>
                        <a:ext uri="{FF2B5EF4-FFF2-40B4-BE49-F238E27FC236}">
                          <a16:creationId xmlns:a16="http://schemas.microsoft.com/office/drawing/2014/main" id="{F9619166-A69B-D4AC-C10C-BDE234E5EC83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24" name="Freeform: Shape 323">
                      <a:extLst>
                        <a:ext uri="{FF2B5EF4-FFF2-40B4-BE49-F238E27FC236}">
                          <a16:creationId xmlns:a16="http://schemas.microsoft.com/office/drawing/2014/main" id="{6F9015CE-1BED-B48B-109F-4465D4B22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25" name="Freeform: Shape 324">
                      <a:extLst>
                        <a:ext uri="{FF2B5EF4-FFF2-40B4-BE49-F238E27FC236}">
                          <a16:creationId xmlns:a16="http://schemas.microsoft.com/office/drawing/2014/main" id="{CAC942A8-6E51-3B95-3BAF-DD1A85623F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26" name="Freeform: Shape 325">
                      <a:extLst>
                        <a:ext uri="{FF2B5EF4-FFF2-40B4-BE49-F238E27FC236}">
                          <a16:creationId xmlns:a16="http://schemas.microsoft.com/office/drawing/2014/main" id="{EB9A5B6A-C29A-CEDD-DA29-15197BF37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27" name="Freeform: Shape 326">
                      <a:extLst>
                        <a:ext uri="{FF2B5EF4-FFF2-40B4-BE49-F238E27FC236}">
                          <a16:creationId xmlns:a16="http://schemas.microsoft.com/office/drawing/2014/main" id="{DBFA3A0A-0DD9-D7BE-F79B-987ABB156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28" name="Freeform: Shape 327">
                      <a:extLst>
                        <a:ext uri="{FF2B5EF4-FFF2-40B4-BE49-F238E27FC236}">
                          <a16:creationId xmlns:a16="http://schemas.microsoft.com/office/drawing/2014/main" id="{BE2FB495-7A2B-AEDA-55B3-51337FD3C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29" name="Freeform: Shape 328">
                      <a:extLst>
                        <a:ext uri="{FF2B5EF4-FFF2-40B4-BE49-F238E27FC236}">
                          <a16:creationId xmlns:a16="http://schemas.microsoft.com/office/drawing/2014/main" id="{D0E185FC-6A9D-A544-4B01-DF83F963253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30" name="Freeform: Shape 329">
                      <a:extLst>
                        <a:ext uri="{FF2B5EF4-FFF2-40B4-BE49-F238E27FC236}">
                          <a16:creationId xmlns:a16="http://schemas.microsoft.com/office/drawing/2014/main" id="{B9542A5D-4AF1-C58B-D844-D815FB4F57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31" name="Freeform: Shape 330">
                      <a:extLst>
                        <a:ext uri="{FF2B5EF4-FFF2-40B4-BE49-F238E27FC236}">
                          <a16:creationId xmlns:a16="http://schemas.microsoft.com/office/drawing/2014/main" id="{C9C31FF0-D2E2-93B4-36EF-C78067705F0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32" name="Freeform: Shape 331">
                      <a:extLst>
                        <a:ext uri="{FF2B5EF4-FFF2-40B4-BE49-F238E27FC236}">
                          <a16:creationId xmlns:a16="http://schemas.microsoft.com/office/drawing/2014/main" id="{94A521C6-AF0D-3974-4888-D6B5D3CCBC6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33" name="Freeform: Shape 332">
                      <a:extLst>
                        <a:ext uri="{FF2B5EF4-FFF2-40B4-BE49-F238E27FC236}">
                          <a16:creationId xmlns:a16="http://schemas.microsoft.com/office/drawing/2014/main" id="{695B1927-F53B-5856-1EA7-98C17FC961B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  <p:grpSp>
                <p:nvGrpSpPr>
                  <p:cNvPr id="311" name="Group 310">
                    <a:extLst>
                      <a:ext uri="{FF2B5EF4-FFF2-40B4-BE49-F238E27FC236}">
                        <a16:creationId xmlns:a16="http://schemas.microsoft.com/office/drawing/2014/main" id="{04EF0206-36FC-BCDE-3408-072B25DBC384}"/>
                      </a:ext>
                    </a:extLst>
                  </p:cNvPr>
                  <p:cNvGrpSpPr/>
                  <p:nvPr/>
                </p:nvGrpSpPr>
                <p:grpSpPr>
                  <a:xfrm rot="4582862">
                    <a:off x="2565048" y="6901009"/>
                    <a:ext cx="1063309" cy="2329117"/>
                    <a:chOff x="771735" y="5982154"/>
                    <a:chExt cx="1603164" cy="3511638"/>
                  </a:xfrm>
                  <a:grpFill/>
                </p:grpSpPr>
                <p:sp>
                  <p:nvSpPr>
                    <p:cNvPr id="312" name="Freeform: Shape 311">
                      <a:extLst>
                        <a:ext uri="{FF2B5EF4-FFF2-40B4-BE49-F238E27FC236}">
                          <a16:creationId xmlns:a16="http://schemas.microsoft.com/office/drawing/2014/main" id="{9CA6B448-389B-EAD3-B3BB-BF0061D9985C}"/>
                        </a:ext>
                      </a:extLst>
                    </p:cNvPr>
                    <p:cNvSpPr/>
                    <p:nvPr/>
                  </p:nvSpPr>
                  <p:spPr>
                    <a:xfrm rot="10073497" flipH="1">
                      <a:off x="981150" y="5982154"/>
                      <a:ext cx="835180" cy="3511638"/>
                    </a:xfrm>
                    <a:custGeom>
                      <a:avLst/>
                      <a:gdLst>
                        <a:gd name="connsiteX0" fmla="*/ 163434 w 968126"/>
                        <a:gd name="connsiteY0" fmla="*/ 180774 h 4070630"/>
                        <a:gd name="connsiteX1" fmla="*/ 947205 w 968126"/>
                        <a:gd name="connsiteY1" fmla="*/ 2024088 h 4070630"/>
                        <a:gd name="connsiteX2" fmla="*/ 744005 w 968126"/>
                        <a:gd name="connsiteY2" fmla="*/ 4070603 h 4070630"/>
                        <a:gd name="connsiteX3" fmla="*/ 758519 w 968126"/>
                        <a:gd name="connsiteY3" fmla="*/ 1980546 h 4070630"/>
                        <a:gd name="connsiteX4" fmla="*/ 47319 w 968126"/>
                        <a:gd name="connsiteY4" fmla="*/ 267860 h 4070630"/>
                        <a:gd name="connsiteX5" fmla="*/ 163434 w 968126"/>
                        <a:gd name="connsiteY5" fmla="*/ 180774 h 4070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8126" h="4070630">
                          <a:moveTo>
                            <a:pt x="163434" y="180774"/>
                          </a:moveTo>
                          <a:cubicBezTo>
                            <a:pt x="313415" y="473479"/>
                            <a:pt x="850443" y="1375783"/>
                            <a:pt x="947205" y="2024088"/>
                          </a:cubicBezTo>
                          <a:cubicBezTo>
                            <a:pt x="1043967" y="2672393"/>
                            <a:pt x="775453" y="4077860"/>
                            <a:pt x="744005" y="4070603"/>
                          </a:cubicBezTo>
                          <a:cubicBezTo>
                            <a:pt x="712557" y="4063346"/>
                            <a:pt x="874633" y="2614336"/>
                            <a:pt x="758519" y="1980546"/>
                          </a:cubicBezTo>
                          <a:cubicBezTo>
                            <a:pt x="642405" y="1346756"/>
                            <a:pt x="146500" y="560565"/>
                            <a:pt x="47319" y="267860"/>
                          </a:cubicBezTo>
                          <a:cubicBezTo>
                            <a:pt x="-51862" y="-24845"/>
                            <a:pt x="13453" y="-111931"/>
                            <a:pt x="163434" y="180774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13" name="Freeform: Shape 312">
                      <a:extLst>
                        <a:ext uri="{FF2B5EF4-FFF2-40B4-BE49-F238E27FC236}">
                          <a16:creationId xmlns:a16="http://schemas.microsoft.com/office/drawing/2014/main" id="{DCF7B3D3-C097-A040-2B98-33DE3ADF1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2772" y="620242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14" name="Freeform: Shape 313">
                      <a:extLst>
                        <a:ext uri="{FF2B5EF4-FFF2-40B4-BE49-F238E27FC236}">
                          <a16:creationId xmlns:a16="http://schemas.microsoft.com/office/drawing/2014/main" id="{E45F8B02-C94A-CEAE-F3B2-7FE2057F7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7822" y="6706970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15" name="Freeform: Shape 314">
                      <a:extLst>
                        <a:ext uri="{FF2B5EF4-FFF2-40B4-BE49-F238E27FC236}">
                          <a16:creationId xmlns:a16="http://schemas.microsoft.com/office/drawing/2014/main" id="{8FE8267A-1B75-525B-FF4B-7D907CAE99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680" y="7146991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16" name="Freeform: Shape 315">
                      <a:extLst>
                        <a:ext uri="{FF2B5EF4-FFF2-40B4-BE49-F238E27FC236}">
                          <a16:creationId xmlns:a16="http://schemas.microsoft.com/office/drawing/2014/main" id="{F38F8C4E-6407-9830-DF3D-2E40D9140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490" y="7808965"/>
                      <a:ext cx="732318" cy="72035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17" name="Freeform: Shape 316">
                      <a:extLst>
                        <a:ext uri="{FF2B5EF4-FFF2-40B4-BE49-F238E27FC236}">
                          <a16:creationId xmlns:a16="http://schemas.microsoft.com/office/drawing/2014/main" id="{75C2968D-2E96-58A3-8031-370D42F713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2188" y="8475093"/>
                      <a:ext cx="802372" cy="789260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18" name="Freeform: Shape 317">
                      <a:extLst>
                        <a:ext uri="{FF2B5EF4-FFF2-40B4-BE49-F238E27FC236}">
                          <a16:creationId xmlns:a16="http://schemas.microsoft.com/office/drawing/2014/main" id="{D14FD0F3-E06A-CA0C-F569-0C49068C270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80150" y="6182322"/>
                      <a:ext cx="259517" cy="255276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19" name="Freeform: Shape 318">
                      <a:extLst>
                        <a:ext uri="{FF2B5EF4-FFF2-40B4-BE49-F238E27FC236}">
                          <a16:creationId xmlns:a16="http://schemas.microsoft.com/office/drawing/2014/main" id="{B1EA1B2D-C41B-FFE4-87AD-ABFE250F0E5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69238" y="6574599"/>
                      <a:ext cx="391266" cy="384872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20" name="Freeform: Shape 319">
                      <a:extLst>
                        <a:ext uri="{FF2B5EF4-FFF2-40B4-BE49-F238E27FC236}">
                          <a16:creationId xmlns:a16="http://schemas.microsoft.com/office/drawing/2014/main" id="{03D7B74F-FD7F-07D9-4673-176B19B98CB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659" y="7031187"/>
                      <a:ext cx="686219" cy="675005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21" name="Freeform: Shape 320">
                      <a:extLst>
                        <a:ext uri="{FF2B5EF4-FFF2-40B4-BE49-F238E27FC236}">
                          <a16:creationId xmlns:a16="http://schemas.microsoft.com/office/drawing/2014/main" id="{FAA1E30A-79CC-6942-14AD-5119EEF2025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98532" y="7594760"/>
                      <a:ext cx="724867" cy="713021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  <p:sp>
                  <p:nvSpPr>
                    <p:cNvPr id="322" name="Freeform: Shape 321">
                      <a:extLst>
                        <a:ext uri="{FF2B5EF4-FFF2-40B4-BE49-F238E27FC236}">
                          <a16:creationId xmlns:a16="http://schemas.microsoft.com/office/drawing/2014/main" id="{CAF1A069-516E-28D4-9B1A-F1E8E4D7647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1735" y="8245719"/>
                      <a:ext cx="794208" cy="781229"/>
                    </a:xfrm>
                    <a:custGeom>
                      <a:avLst/>
                      <a:gdLst>
                        <a:gd name="connsiteX0" fmla="*/ 93018 w 615621"/>
                        <a:gd name="connsiteY0" fmla="*/ 566319 h 605561"/>
                        <a:gd name="connsiteX1" fmla="*/ 615532 w 615621"/>
                        <a:gd name="connsiteY1" fmla="*/ 262 h 605561"/>
                        <a:gd name="connsiteX2" fmla="*/ 49475 w 615621"/>
                        <a:gd name="connsiteY2" fmla="*/ 493748 h 605561"/>
                        <a:gd name="connsiteX3" fmla="*/ 93018 w 615621"/>
                        <a:gd name="connsiteY3" fmla="*/ 566319 h 60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5621" h="605561">
                          <a:moveTo>
                            <a:pt x="93018" y="566319"/>
                          </a:moveTo>
                          <a:cubicBezTo>
                            <a:pt x="187361" y="484071"/>
                            <a:pt x="622789" y="12357"/>
                            <a:pt x="615532" y="262"/>
                          </a:cubicBezTo>
                          <a:cubicBezTo>
                            <a:pt x="608275" y="-11833"/>
                            <a:pt x="136561" y="396986"/>
                            <a:pt x="49475" y="493748"/>
                          </a:cubicBezTo>
                          <a:cubicBezTo>
                            <a:pt x="-37611" y="590510"/>
                            <a:pt x="-1325" y="648567"/>
                            <a:pt x="93018" y="56631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46"/>
                    </a:p>
                  </p:txBody>
                </p:sp>
              </p:grpSp>
            </p:grpSp>
          </p:grpSp>
        </p:grp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AB90746-FD1A-1422-C7D1-CB27AD9FF6E3}"/>
                </a:ext>
              </a:extLst>
            </p:cNvPr>
            <p:cNvSpPr txBox="1"/>
            <p:nvPr/>
          </p:nvSpPr>
          <p:spPr>
            <a:xfrm>
              <a:off x="4229106" y="4417297"/>
              <a:ext cx="345388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Helvetica" panose="020B0604020202020204" pitchFamily="34" charset="0"/>
                  <a:cs typeface="Helvetica" panose="020B0604020202020204" pitchFamily="34" charset="0"/>
                </a:rPr>
                <a:t>*treatments exclusive to the summer incubation experiment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2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B3CFDA-C3E3-5B2E-32A9-465C7BB6A7F8}"/>
              </a:ext>
            </a:extLst>
          </p:cNvPr>
          <p:cNvGrpSpPr/>
          <p:nvPr/>
        </p:nvGrpSpPr>
        <p:grpSpPr>
          <a:xfrm>
            <a:off x="1290270" y="2834957"/>
            <a:ext cx="3752744" cy="3728192"/>
            <a:chOff x="-2155838" y="2110286"/>
            <a:chExt cx="7390367" cy="7341993"/>
          </a:xfrm>
          <a:solidFill>
            <a:srgbClr val="5A0D12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0F44AD-4CB7-158B-BFDE-1A95ABD692CF}"/>
                </a:ext>
              </a:extLst>
            </p:cNvPr>
            <p:cNvGrpSpPr/>
            <p:nvPr/>
          </p:nvGrpSpPr>
          <p:grpSpPr>
            <a:xfrm>
              <a:off x="617952" y="9026889"/>
              <a:ext cx="1198325" cy="425390"/>
              <a:chOff x="617950" y="7553687"/>
              <a:chExt cx="1198324" cy="425392"/>
            </a:xfrm>
            <a:grpFill/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C8F54BD2-3B19-E474-5565-DE40EE948728}"/>
                  </a:ext>
                </a:extLst>
              </p:cNvPr>
              <p:cNvSpPr/>
              <p:nvPr/>
            </p:nvSpPr>
            <p:spPr>
              <a:xfrm>
                <a:off x="617950" y="7766383"/>
                <a:ext cx="1198324" cy="212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46"/>
              </a:p>
            </p:txBody>
          </p:sp>
          <p:sp>
            <p:nvSpPr>
              <p:cNvPr id="233" name="Flowchart: Manual Operation 232">
                <a:extLst>
                  <a:ext uri="{FF2B5EF4-FFF2-40B4-BE49-F238E27FC236}">
                    <a16:creationId xmlns:a16="http://schemas.microsoft.com/office/drawing/2014/main" id="{5FB233AF-8773-7EE1-E8D5-A60D9B1253B0}"/>
                  </a:ext>
                </a:extLst>
              </p:cNvPr>
              <p:cNvSpPr/>
              <p:nvPr/>
            </p:nvSpPr>
            <p:spPr>
              <a:xfrm rot="10800000">
                <a:off x="633415" y="7649167"/>
                <a:ext cx="1167394" cy="212696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46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F0C0550-FCAA-1063-C772-70C1247ECD8C}"/>
                  </a:ext>
                </a:extLst>
              </p:cNvPr>
              <p:cNvSpPr/>
              <p:nvPr/>
            </p:nvSpPr>
            <p:spPr>
              <a:xfrm>
                <a:off x="864394" y="7553687"/>
                <a:ext cx="702679" cy="212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46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4EA3B1-9714-2BF0-9343-AF484D8FB023}"/>
                </a:ext>
              </a:extLst>
            </p:cNvPr>
            <p:cNvGrpSpPr/>
            <p:nvPr/>
          </p:nvGrpSpPr>
          <p:grpSpPr>
            <a:xfrm>
              <a:off x="262557" y="2110286"/>
              <a:ext cx="4971972" cy="6606792"/>
              <a:chOff x="134830" y="2490449"/>
              <a:chExt cx="4971973" cy="6606790"/>
            </a:xfrm>
            <a:grpFill/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6A15A73-5F52-F530-9983-E442B00341A2}"/>
                  </a:ext>
                </a:extLst>
              </p:cNvPr>
              <p:cNvGrpSpPr/>
              <p:nvPr/>
            </p:nvGrpSpPr>
            <p:grpSpPr>
              <a:xfrm>
                <a:off x="2204394" y="2490449"/>
                <a:ext cx="1603164" cy="3511638"/>
                <a:chOff x="771735" y="5982154"/>
                <a:chExt cx="1603164" cy="3511638"/>
              </a:xfrm>
              <a:grpFill/>
            </p:grpSpPr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C0BA9ACE-77BB-CCA3-EC76-61459DFCDE14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44F44F7E-1467-CDF8-CCB5-F5C82112B194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C3186969-0EAF-FEBB-1E4F-207B58039298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AAE135F0-AD8A-DF46-BE06-601A8E0A13EC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AC634926-AE43-FF29-7A73-0F35047344A2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AE3D4CD8-E4A2-E8C8-F04F-D703491C2688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485A6A4F-292A-995B-E64B-42391CF51B3E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3A6BF02C-CAC9-81EC-A435-16C74700DB62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19819F45-2302-24C7-D266-5A7331C7AF62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0417C6C9-01C2-103A-E78C-87619CCDBCB8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C4D5586A-3207-AB14-F64E-A267ED477163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640C87B5-AD62-7EEB-FF59-0B8000F3941D}"/>
                  </a:ext>
                </a:extLst>
              </p:cNvPr>
              <p:cNvGrpSpPr/>
              <p:nvPr/>
            </p:nvGrpSpPr>
            <p:grpSpPr>
              <a:xfrm rot="3600000">
                <a:off x="3410590" y="4512830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AE5E25A8-FA28-3E9C-85DA-E0C3F4E5B060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12672626-A845-08E1-FBF3-C7914DA5FD15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60E23287-8100-C5B1-4738-C1ED28D3A86A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49B7075C-922A-5A5A-71F4-F30BAB098C23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563C1BEF-FFE8-0C63-1280-664BCDFB7AB7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A8276791-D7F2-1BD6-A452-2C6430D7CC44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20E3EE29-7F9E-FBBB-97CE-0634BD41117E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E1036346-3ECE-287B-75D3-253BFB14BF65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3CFB986A-82EB-FAA5-5700-476D148B757D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AAEB3FF7-63C9-1934-16CE-A200B8E49DA3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1A0DA6E4-083F-CD8D-C8B5-05D968AEFB74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C214609-3270-12E1-8901-8BBDC8515D52}"/>
                  </a:ext>
                </a:extLst>
              </p:cNvPr>
              <p:cNvGrpSpPr/>
              <p:nvPr/>
            </p:nvGrpSpPr>
            <p:grpSpPr>
              <a:xfrm rot="20700000" flipH="1">
                <a:off x="1619098" y="4327441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50AA0706-368D-8B8B-F5D2-353281D827AC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BAF3247E-BBEC-C9B0-CAD9-4E39BB8102A1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2F2B7F1A-B4B7-52D1-3610-D1B22606B273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23765ABA-22F9-9822-8286-29DFD37B38FF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1020B3B7-87B8-773C-1810-4EACB8BC1865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7AE32C02-7B9A-4DDB-5B43-B4F2A7FAB22E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0678F1AD-85E3-7B77-1BE6-69D27D9C6283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B716452B-4DE3-329E-C824-2925D8239A47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792D1EAB-140C-D7A9-4662-88236E49C23C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C359B6F1-BC0E-8199-A32E-A3950ED9874D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0E160EA4-2235-1ADA-FF35-2D0CBAB726B3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C5F5974-FF39-5D04-1333-63FDFDCE646A}"/>
                  </a:ext>
                </a:extLst>
              </p:cNvPr>
              <p:cNvSpPr/>
              <p:nvPr/>
            </p:nvSpPr>
            <p:spPr>
              <a:xfrm rot="10073497" flipH="1">
                <a:off x="719910" y="5686101"/>
                <a:ext cx="2629343" cy="3411138"/>
              </a:xfrm>
              <a:custGeom>
                <a:avLst/>
                <a:gdLst>
                  <a:gd name="connsiteX0" fmla="*/ 163434 w 968126"/>
                  <a:gd name="connsiteY0" fmla="*/ 180774 h 4070630"/>
                  <a:gd name="connsiteX1" fmla="*/ 947205 w 968126"/>
                  <a:gd name="connsiteY1" fmla="*/ 2024088 h 4070630"/>
                  <a:gd name="connsiteX2" fmla="*/ 744005 w 968126"/>
                  <a:gd name="connsiteY2" fmla="*/ 4070603 h 4070630"/>
                  <a:gd name="connsiteX3" fmla="*/ 758519 w 968126"/>
                  <a:gd name="connsiteY3" fmla="*/ 1980546 h 4070630"/>
                  <a:gd name="connsiteX4" fmla="*/ 47319 w 968126"/>
                  <a:gd name="connsiteY4" fmla="*/ 267860 h 4070630"/>
                  <a:gd name="connsiteX5" fmla="*/ 163434 w 968126"/>
                  <a:gd name="connsiteY5" fmla="*/ 180774 h 4070630"/>
                  <a:gd name="connsiteX0" fmla="*/ 163434 w 950041"/>
                  <a:gd name="connsiteY0" fmla="*/ 180774 h 4975609"/>
                  <a:gd name="connsiteX1" fmla="*/ 947205 w 950041"/>
                  <a:gd name="connsiteY1" fmla="*/ 2024088 h 4975609"/>
                  <a:gd name="connsiteX2" fmla="*/ 438167 w 950041"/>
                  <a:gd name="connsiteY2" fmla="*/ 4975590 h 4975609"/>
                  <a:gd name="connsiteX3" fmla="*/ 758519 w 950041"/>
                  <a:gd name="connsiteY3" fmla="*/ 1980546 h 4975609"/>
                  <a:gd name="connsiteX4" fmla="*/ 47319 w 950041"/>
                  <a:gd name="connsiteY4" fmla="*/ 267860 h 4975609"/>
                  <a:gd name="connsiteX5" fmla="*/ 163434 w 950041"/>
                  <a:gd name="connsiteY5" fmla="*/ 180774 h 4975609"/>
                  <a:gd name="connsiteX0" fmla="*/ 163434 w 1314302"/>
                  <a:gd name="connsiteY0" fmla="*/ 180774 h 3954132"/>
                  <a:gd name="connsiteX1" fmla="*/ 947205 w 1314302"/>
                  <a:gd name="connsiteY1" fmla="*/ 2024088 h 3954132"/>
                  <a:gd name="connsiteX2" fmla="*/ 1311075 w 1314302"/>
                  <a:gd name="connsiteY2" fmla="*/ 3954103 h 3954132"/>
                  <a:gd name="connsiteX3" fmla="*/ 758519 w 1314302"/>
                  <a:gd name="connsiteY3" fmla="*/ 1980546 h 3954132"/>
                  <a:gd name="connsiteX4" fmla="*/ 47319 w 1314302"/>
                  <a:gd name="connsiteY4" fmla="*/ 267860 h 3954132"/>
                  <a:gd name="connsiteX5" fmla="*/ 163434 w 1314302"/>
                  <a:gd name="connsiteY5" fmla="*/ 180774 h 395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4302" h="3954132">
                    <a:moveTo>
                      <a:pt x="163434" y="180774"/>
                    </a:moveTo>
                    <a:cubicBezTo>
                      <a:pt x="313415" y="473479"/>
                      <a:pt x="755932" y="1395200"/>
                      <a:pt x="947205" y="2024088"/>
                    </a:cubicBezTo>
                    <a:cubicBezTo>
                      <a:pt x="1138478" y="2652976"/>
                      <a:pt x="1342523" y="3961360"/>
                      <a:pt x="1311075" y="3954103"/>
                    </a:cubicBezTo>
                    <a:cubicBezTo>
                      <a:pt x="1279627" y="3946846"/>
                      <a:pt x="874633" y="2614336"/>
                      <a:pt x="758519" y="1980546"/>
                    </a:cubicBezTo>
                    <a:cubicBezTo>
                      <a:pt x="642405" y="1346756"/>
                      <a:pt x="146500" y="560565"/>
                      <a:pt x="47319" y="267860"/>
                    </a:cubicBezTo>
                    <a:cubicBezTo>
                      <a:pt x="-51862" y="-24845"/>
                      <a:pt x="13453" y="-111931"/>
                      <a:pt x="163434" y="1807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46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544CEC2-A7AC-6E43-038D-745ADE3AA493}"/>
                  </a:ext>
                </a:extLst>
              </p:cNvPr>
              <p:cNvGrpSpPr/>
              <p:nvPr/>
            </p:nvGrpSpPr>
            <p:grpSpPr>
              <a:xfrm rot="5400000">
                <a:off x="3196528" y="5695457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A03406C9-115C-B751-DBD0-FF36AFA848E6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E29D15A2-0594-F6F9-CDCF-5B4D1327F468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7B4D5966-7386-728B-4B57-F8E4D46A73CE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E58726E4-4DC7-B089-2F9F-667BFBDD6685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006292C2-38A3-37E1-3102-1B8EEE78B4E7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62CB6400-005D-E26C-7E53-41299FD589D9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E70C68A7-1F5D-59AA-6CF4-64A1A953ED97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F99040BC-100C-AAE1-D88C-88C3DBD125C4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E68551AC-8C2D-49CD-C53F-8DF813EFD8FC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7711440A-2F05-0371-5B14-8C3364924528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CF9DDCC5-4A07-DA14-D355-C9994DB22A0A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642EE636-1A5E-EB20-3156-1BEB5EB85627}"/>
                  </a:ext>
                </a:extLst>
              </p:cNvPr>
              <p:cNvGrpSpPr/>
              <p:nvPr/>
            </p:nvGrpSpPr>
            <p:grpSpPr>
              <a:xfrm rot="18218973" flipH="1">
                <a:off x="767734" y="5642914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463588DB-2C82-C22C-EECE-FD759A28C32C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FCAC361A-868D-850D-29FA-1FDAF3F932D4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3E18C1D3-3264-98CF-C297-EF766F2ABE1B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A53FFD42-BB3D-F346-CD08-EFBC693E9E66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087D7E52-FB99-6252-023D-43B9F3C06D0D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0DC7FDFB-358F-7DAB-376C-FC4A60184A9C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21B88296-C0DB-4AF0-9031-E33D09381C25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28960893-618E-5D88-3C48-B7F7E113747D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E9A5AA95-EF24-45B2-9AB2-EA8FB19669F7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80AE6BC6-6548-FA9E-9117-2EBE651157F3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1373766-36A9-6BE3-8A25-DDBAFA10A455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5F0C14B-9873-D2DA-C662-12F63798CC88}"/>
                  </a:ext>
                </a:extLst>
              </p:cNvPr>
              <p:cNvGrpSpPr/>
              <p:nvPr/>
            </p:nvGrpSpPr>
            <p:grpSpPr>
              <a:xfrm rot="4582862">
                <a:off x="2565048" y="6901009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16E6810C-0291-076F-F91D-6ACEC6120D6A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D3F26431-A0E4-7000-D7AE-F42A04FCAC43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D283E6C8-1A6D-D717-2D86-412AD23D368F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157F5039-D4AF-4F1B-EB92-72E65AFA0174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B823AE5C-7CB3-2759-CFB0-D62BDDBF321B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A51F947A-A726-7863-3805-84F7524D4773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2C927968-32B3-3D94-963A-82342D7C64BC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A844DFC5-B69D-4ED6-DA4C-074514E8E8E0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EF00CE35-BFFF-F4B2-8DDD-23CC656E68F1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F75C7931-B991-EFAD-1F9C-A0CD13A3DE49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D6AD5F5-0DAC-E437-884E-650CF0FCE317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5EE8B6-4FE0-5517-AEC1-D8A6DB2ACE75}"/>
                </a:ext>
              </a:extLst>
            </p:cNvPr>
            <p:cNvGrpSpPr/>
            <p:nvPr/>
          </p:nvGrpSpPr>
          <p:grpSpPr>
            <a:xfrm rot="19695650">
              <a:off x="-1568350" y="3162740"/>
              <a:ext cx="4815843" cy="5664681"/>
              <a:chOff x="134830" y="2490449"/>
              <a:chExt cx="4971973" cy="6606790"/>
            </a:xfrm>
            <a:grpFill/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720731C-7387-F0F2-EE02-BAE4163BF242}"/>
                  </a:ext>
                </a:extLst>
              </p:cNvPr>
              <p:cNvGrpSpPr/>
              <p:nvPr/>
            </p:nvGrpSpPr>
            <p:grpSpPr>
              <a:xfrm>
                <a:off x="2204394" y="2490449"/>
                <a:ext cx="1603164" cy="3511638"/>
                <a:chOff x="771735" y="5982154"/>
                <a:chExt cx="1603164" cy="3511638"/>
              </a:xfrm>
              <a:grpFill/>
            </p:grpSpPr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7891B7B-2CF8-093C-7773-5CD8DD26CA1C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D6ECDA93-A8A5-7035-8243-57D333D7CC97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AA801E79-C96E-4C09-A920-19F5917D3839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9062906E-A97A-229A-1172-A61D0C2C1D02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A1400A2C-5AC9-E4C8-91D4-811FDF853567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52680D37-FE0F-B71C-34CC-86790E8F0350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EB0E0F21-F00C-EDBD-0ED4-D176CC38D735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3506A69E-820B-C760-347A-904D1D051E45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AEBC69B0-FFBF-2CAA-7E5F-703353A7E03D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4AD38377-886A-9E33-320C-8DDACFB6F9F0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52AF6859-7D48-AA24-B62D-509E1214E8B2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32B9EF0-23A1-01FF-7003-34F15B0BED14}"/>
                  </a:ext>
                </a:extLst>
              </p:cNvPr>
              <p:cNvGrpSpPr/>
              <p:nvPr/>
            </p:nvGrpSpPr>
            <p:grpSpPr>
              <a:xfrm rot="3600000">
                <a:off x="3410590" y="4512830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917D4BA9-6ACC-7206-FFAA-757E9F10B932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40E9AD80-39CA-9729-AA50-31A717BC5B2A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2F65AAC6-E145-4F87-CC26-097D02A6EF15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7E4D9DE4-9261-E246-D840-B76C1C160E46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72D56F5-266F-E5AC-24B9-2C927F36E2C6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CCBAB211-965D-E206-47F7-205E81EE9673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8AA08974-45D3-F8C7-E612-580B796ED02C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1DBDDB8F-BFD5-E626-54BA-E886D4B2A4EE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8A0C6D44-7B74-D9D4-222A-3CF528D32ACC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7E79664C-1F76-5F11-D6C1-24AC04A9D4A6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C1E68F53-EFC0-8035-C468-E0848614F57F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AA69521-D750-D211-FC9A-5F95F08A721B}"/>
                  </a:ext>
                </a:extLst>
              </p:cNvPr>
              <p:cNvGrpSpPr/>
              <p:nvPr/>
            </p:nvGrpSpPr>
            <p:grpSpPr>
              <a:xfrm rot="20700000" flipH="1">
                <a:off x="1619098" y="4327441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CD96F0BB-E408-37C8-74CC-F7CBE98F215B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2B68397E-8653-6A97-D65E-BA6FE5CCC64E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23DAD822-60BD-1CC4-874F-26479E47DB2B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05475D5-5790-7949-5E4C-2DC8763061ED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DC5442C6-9D40-8F6D-2928-05F7DD09AFCD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57DA02B8-C9B0-2DDD-EE61-6DFAFE9F31CE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BFF7BC8-56FA-098D-E5CD-127939BEF5E8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984EC83F-AD87-134A-B5E5-8FB095D3D3D0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F38B868A-1EFA-5F9E-9AB8-C8DE0AA410E2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41CFE3DD-1CC8-1059-D1D7-5081A18A1324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9B16E684-9674-9FCF-D786-2627C20CCC10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C8C0BB7-11A3-59D7-6103-0DED42AA7283}"/>
                  </a:ext>
                </a:extLst>
              </p:cNvPr>
              <p:cNvSpPr/>
              <p:nvPr/>
            </p:nvSpPr>
            <p:spPr>
              <a:xfrm rot="10073497" flipH="1">
                <a:off x="719910" y="5686101"/>
                <a:ext cx="2629343" cy="3411138"/>
              </a:xfrm>
              <a:custGeom>
                <a:avLst/>
                <a:gdLst>
                  <a:gd name="connsiteX0" fmla="*/ 163434 w 968126"/>
                  <a:gd name="connsiteY0" fmla="*/ 180774 h 4070630"/>
                  <a:gd name="connsiteX1" fmla="*/ 947205 w 968126"/>
                  <a:gd name="connsiteY1" fmla="*/ 2024088 h 4070630"/>
                  <a:gd name="connsiteX2" fmla="*/ 744005 w 968126"/>
                  <a:gd name="connsiteY2" fmla="*/ 4070603 h 4070630"/>
                  <a:gd name="connsiteX3" fmla="*/ 758519 w 968126"/>
                  <a:gd name="connsiteY3" fmla="*/ 1980546 h 4070630"/>
                  <a:gd name="connsiteX4" fmla="*/ 47319 w 968126"/>
                  <a:gd name="connsiteY4" fmla="*/ 267860 h 4070630"/>
                  <a:gd name="connsiteX5" fmla="*/ 163434 w 968126"/>
                  <a:gd name="connsiteY5" fmla="*/ 180774 h 4070630"/>
                  <a:gd name="connsiteX0" fmla="*/ 163434 w 950041"/>
                  <a:gd name="connsiteY0" fmla="*/ 180774 h 4975609"/>
                  <a:gd name="connsiteX1" fmla="*/ 947205 w 950041"/>
                  <a:gd name="connsiteY1" fmla="*/ 2024088 h 4975609"/>
                  <a:gd name="connsiteX2" fmla="*/ 438167 w 950041"/>
                  <a:gd name="connsiteY2" fmla="*/ 4975590 h 4975609"/>
                  <a:gd name="connsiteX3" fmla="*/ 758519 w 950041"/>
                  <a:gd name="connsiteY3" fmla="*/ 1980546 h 4975609"/>
                  <a:gd name="connsiteX4" fmla="*/ 47319 w 950041"/>
                  <a:gd name="connsiteY4" fmla="*/ 267860 h 4975609"/>
                  <a:gd name="connsiteX5" fmla="*/ 163434 w 950041"/>
                  <a:gd name="connsiteY5" fmla="*/ 180774 h 4975609"/>
                  <a:gd name="connsiteX0" fmla="*/ 163434 w 1314302"/>
                  <a:gd name="connsiteY0" fmla="*/ 180774 h 3954132"/>
                  <a:gd name="connsiteX1" fmla="*/ 947205 w 1314302"/>
                  <a:gd name="connsiteY1" fmla="*/ 2024088 h 3954132"/>
                  <a:gd name="connsiteX2" fmla="*/ 1311075 w 1314302"/>
                  <a:gd name="connsiteY2" fmla="*/ 3954103 h 3954132"/>
                  <a:gd name="connsiteX3" fmla="*/ 758519 w 1314302"/>
                  <a:gd name="connsiteY3" fmla="*/ 1980546 h 3954132"/>
                  <a:gd name="connsiteX4" fmla="*/ 47319 w 1314302"/>
                  <a:gd name="connsiteY4" fmla="*/ 267860 h 3954132"/>
                  <a:gd name="connsiteX5" fmla="*/ 163434 w 1314302"/>
                  <a:gd name="connsiteY5" fmla="*/ 180774 h 395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4302" h="3954132">
                    <a:moveTo>
                      <a:pt x="163434" y="180774"/>
                    </a:moveTo>
                    <a:cubicBezTo>
                      <a:pt x="313415" y="473479"/>
                      <a:pt x="755932" y="1395200"/>
                      <a:pt x="947205" y="2024088"/>
                    </a:cubicBezTo>
                    <a:cubicBezTo>
                      <a:pt x="1138478" y="2652976"/>
                      <a:pt x="1342523" y="3961360"/>
                      <a:pt x="1311075" y="3954103"/>
                    </a:cubicBezTo>
                    <a:cubicBezTo>
                      <a:pt x="1279627" y="3946846"/>
                      <a:pt x="874633" y="2614336"/>
                      <a:pt x="758519" y="1980546"/>
                    </a:cubicBezTo>
                    <a:cubicBezTo>
                      <a:pt x="642405" y="1346756"/>
                      <a:pt x="146500" y="560565"/>
                      <a:pt x="47319" y="267860"/>
                    </a:cubicBezTo>
                    <a:cubicBezTo>
                      <a:pt x="-51862" y="-24845"/>
                      <a:pt x="13453" y="-111931"/>
                      <a:pt x="163434" y="1807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46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52D6FF7-1061-3E3F-2622-85A08865D753}"/>
                  </a:ext>
                </a:extLst>
              </p:cNvPr>
              <p:cNvGrpSpPr/>
              <p:nvPr/>
            </p:nvGrpSpPr>
            <p:grpSpPr>
              <a:xfrm rot="5400000">
                <a:off x="3196528" y="5695457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3A41397-AD4E-F842-2F80-865FA23D947E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2ADB12F9-81B6-B588-49E2-12C9C2A26E0B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C4A346D8-3FDF-7CEC-B758-2DB2D3368F97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55F4DF3-8E46-49C5-17FE-8DC93EA81B7B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25731B6F-6E2A-C463-90F1-99C3AA45FC58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B030BA52-B20A-5FB1-C32E-164BA3E8FC76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2E0093C2-738C-704B-6406-4BC4321BB0F7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86BEFAA1-1C78-DF4A-3A30-7FB5CD680B3A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1A6E933D-F2C5-11ED-ED0D-C1A08B349095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68507A19-6B03-A474-B194-2B1D39A57C85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61A078FD-5F40-EBD2-2AFE-E88906C76469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73BFDE3-5A50-063E-8BEC-128C88C14662}"/>
                  </a:ext>
                </a:extLst>
              </p:cNvPr>
              <p:cNvGrpSpPr/>
              <p:nvPr/>
            </p:nvGrpSpPr>
            <p:grpSpPr>
              <a:xfrm rot="18218973" flipH="1">
                <a:off x="767734" y="5642914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DD6975DC-00C2-C8F0-1BE5-691DC9BA24CB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0A82950E-622B-7065-0C64-301EBD06C076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19B31867-B1AD-A1BA-CC1B-7542706DE63F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36FF9390-D5B7-25C9-9307-6174F7BBD0C8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40F3E83A-1BAD-CF55-6DBE-F641AB9B7F7D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96687666-C6D9-E2A8-6740-F4DBD6D8948C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7AB1891E-71AA-07C0-6959-4E3A8EF2B347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78A0332B-E20C-03C8-F0D2-0586FD3A85C3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8A1C8D6-9B4E-5C70-B84F-42346BE85698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2C964B3D-956E-6765-8C0F-163A9A7986CC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4AEB2B6C-5CB9-1B2A-EBF5-268260D2F3E5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EFB203A-8A0B-7AA9-D8B0-568BB65A00A3}"/>
                  </a:ext>
                </a:extLst>
              </p:cNvPr>
              <p:cNvGrpSpPr/>
              <p:nvPr/>
            </p:nvGrpSpPr>
            <p:grpSpPr>
              <a:xfrm rot="4582862">
                <a:off x="2565048" y="6901009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56FFBD26-1AEE-41A9-0E42-9784384CFE9A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F7B11FE4-C796-03F1-DF69-4689115794A8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5FF696B-B726-D677-634A-FCEB70B46973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93534757-0695-665C-F5B6-77AC2F7FBA64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70847554-4343-31FC-305A-DE865E930BC9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D98BA641-E761-7E2B-E10C-6B20AA1201C4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B0DA228A-FBB1-95A7-C1A8-ABA1A90C66F7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0262B9A6-1AF5-9807-939D-E17435E348BE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D53B76F4-9E83-4703-C2AE-8C3E87246CA0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9C466FD7-710D-A6E3-CB34-681E78B00031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5E5FF415-255D-06BD-36D7-1F0AE87F5175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12F1796-03BC-B097-49A2-A1A5D018C1AD}"/>
                </a:ext>
              </a:extLst>
            </p:cNvPr>
            <p:cNvGrpSpPr/>
            <p:nvPr/>
          </p:nvGrpSpPr>
          <p:grpSpPr>
            <a:xfrm rot="20700000" flipH="1">
              <a:off x="-2155838" y="3490249"/>
              <a:ext cx="3550143" cy="4717456"/>
              <a:chOff x="134830" y="2490449"/>
              <a:chExt cx="4971973" cy="6606790"/>
            </a:xfrm>
            <a:grpFill/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284F103-EE53-FE51-B029-56FCBA9FD18D}"/>
                  </a:ext>
                </a:extLst>
              </p:cNvPr>
              <p:cNvGrpSpPr/>
              <p:nvPr/>
            </p:nvGrpSpPr>
            <p:grpSpPr>
              <a:xfrm>
                <a:off x="2204394" y="2490449"/>
                <a:ext cx="1603164" cy="3511638"/>
                <a:chOff x="771735" y="5982154"/>
                <a:chExt cx="1603164" cy="3511638"/>
              </a:xfrm>
              <a:grpFill/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9469072B-76EA-C283-D740-006F6C5C3F27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EA6E91B2-17AB-9B1E-7846-70FC5C33699B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718FE18-9EDE-A6AB-6534-6135E3148253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4B37C19-AA5F-58DB-4718-F61426DCE23C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6D2D2CA3-2CD2-E869-5EE2-440686AC5831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009986C6-E38C-86AA-E0F5-EB06335AEBD2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148A0ED-AEBD-BE25-A7DF-86D2621F3061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9A0EA64C-711B-2999-D2DA-6C35CF38C76C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490A0B9C-BB25-E8FB-BD82-3DFAD00F8DD6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AA03F29-E4BF-9B88-9FD4-53EF8DFDFB70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7E6BE40-BFE2-B4CD-BEF9-027A86ABC8E3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870D973-3876-F71F-64B7-B4F40085CB32}"/>
                  </a:ext>
                </a:extLst>
              </p:cNvPr>
              <p:cNvGrpSpPr/>
              <p:nvPr/>
            </p:nvGrpSpPr>
            <p:grpSpPr>
              <a:xfrm rot="3600000">
                <a:off x="3410590" y="4512830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B9186D76-A244-E236-D397-6D42092FFD22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593FB37D-C424-B10D-20EF-A8F30338BA33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D1813D0-4AF4-394A-4A27-78373DD727A2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77637218-0D40-FF79-9251-7F3292092BBA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B2044AB-A891-F336-EDC0-C145B482FFAF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3105BE85-2A14-5E64-2AEC-EBE629C0013B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7563085D-8E90-2899-018E-DE9A25B4CEDE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370EE8B-911C-3F5C-DF3A-0578B266CEFD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D6E0BCCB-DAEA-360B-F61E-E3AB0D556EA6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4BAB0B07-FDE0-7F92-C4F3-D7B64DD4BBA1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A8B0D17-582E-DE50-B8A3-7CA62A32CFF4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1A85DF7-BFFB-EDCC-A291-950E17A3B327}"/>
                  </a:ext>
                </a:extLst>
              </p:cNvPr>
              <p:cNvGrpSpPr/>
              <p:nvPr/>
            </p:nvGrpSpPr>
            <p:grpSpPr>
              <a:xfrm rot="20700000" flipH="1">
                <a:off x="1619098" y="4327441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55E3C7B2-34E4-76DB-BDF3-71F62A1955D4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FEDD9522-8C22-1CC4-D68C-7FE246A74878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B14E297-A0B0-4F19-6609-648644B15860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983EB8B-3162-ACE6-DBEB-EA4B91DA0445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B5DC6F20-6B33-F979-5255-20E3D0928ECE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D5B6A8F2-FB45-7CA8-AAA3-F65B501A3BEA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FB8955B6-50D1-387E-6F31-62EF2C37BC22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D696F0F-6A98-C87A-B505-991AC0F22B26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647A9D3D-CB82-8566-B39A-064A2BB64478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B27BEAA-5F98-AB5B-6FB0-FA957C0322A2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E8E41EC6-6458-5978-8BAC-D49A8D9ED94C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6C787C0-D49A-1B92-0551-A7CC2B99BD21}"/>
                  </a:ext>
                </a:extLst>
              </p:cNvPr>
              <p:cNvSpPr/>
              <p:nvPr/>
            </p:nvSpPr>
            <p:spPr>
              <a:xfrm rot="10073497" flipH="1">
                <a:off x="719910" y="5686101"/>
                <a:ext cx="2629343" cy="3411138"/>
              </a:xfrm>
              <a:custGeom>
                <a:avLst/>
                <a:gdLst>
                  <a:gd name="connsiteX0" fmla="*/ 163434 w 968126"/>
                  <a:gd name="connsiteY0" fmla="*/ 180774 h 4070630"/>
                  <a:gd name="connsiteX1" fmla="*/ 947205 w 968126"/>
                  <a:gd name="connsiteY1" fmla="*/ 2024088 h 4070630"/>
                  <a:gd name="connsiteX2" fmla="*/ 744005 w 968126"/>
                  <a:gd name="connsiteY2" fmla="*/ 4070603 h 4070630"/>
                  <a:gd name="connsiteX3" fmla="*/ 758519 w 968126"/>
                  <a:gd name="connsiteY3" fmla="*/ 1980546 h 4070630"/>
                  <a:gd name="connsiteX4" fmla="*/ 47319 w 968126"/>
                  <a:gd name="connsiteY4" fmla="*/ 267860 h 4070630"/>
                  <a:gd name="connsiteX5" fmla="*/ 163434 w 968126"/>
                  <a:gd name="connsiteY5" fmla="*/ 180774 h 4070630"/>
                  <a:gd name="connsiteX0" fmla="*/ 163434 w 950041"/>
                  <a:gd name="connsiteY0" fmla="*/ 180774 h 4975609"/>
                  <a:gd name="connsiteX1" fmla="*/ 947205 w 950041"/>
                  <a:gd name="connsiteY1" fmla="*/ 2024088 h 4975609"/>
                  <a:gd name="connsiteX2" fmla="*/ 438167 w 950041"/>
                  <a:gd name="connsiteY2" fmla="*/ 4975590 h 4975609"/>
                  <a:gd name="connsiteX3" fmla="*/ 758519 w 950041"/>
                  <a:gd name="connsiteY3" fmla="*/ 1980546 h 4975609"/>
                  <a:gd name="connsiteX4" fmla="*/ 47319 w 950041"/>
                  <a:gd name="connsiteY4" fmla="*/ 267860 h 4975609"/>
                  <a:gd name="connsiteX5" fmla="*/ 163434 w 950041"/>
                  <a:gd name="connsiteY5" fmla="*/ 180774 h 4975609"/>
                  <a:gd name="connsiteX0" fmla="*/ 163434 w 1314302"/>
                  <a:gd name="connsiteY0" fmla="*/ 180774 h 3954132"/>
                  <a:gd name="connsiteX1" fmla="*/ 947205 w 1314302"/>
                  <a:gd name="connsiteY1" fmla="*/ 2024088 h 3954132"/>
                  <a:gd name="connsiteX2" fmla="*/ 1311075 w 1314302"/>
                  <a:gd name="connsiteY2" fmla="*/ 3954103 h 3954132"/>
                  <a:gd name="connsiteX3" fmla="*/ 758519 w 1314302"/>
                  <a:gd name="connsiteY3" fmla="*/ 1980546 h 3954132"/>
                  <a:gd name="connsiteX4" fmla="*/ 47319 w 1314302"/>
                  <a:gd name="connsiteY4" fmla="*/ 267860 h 3954132"/>
                  <a:gd name="connsiteX5" fmla="*/ 163434 w 1314302"/>
                  <a:gd name="connsiteY5" fmla="*/ 180774 h 395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4302" h="3954132">
                    <a:moveTo>
                      <a:pt x="163434" y="180774"/>
                    </a:moveTo>
                    <a:cubicBezTo>
                      <a:pt x="313415" y="473479"/>
                      <a:pt x="755932" y="1395200"/>
                      <a:pt x="947205" y="2024088"/>
                    </a:cubicBezTo>
                    <a:cubicBezTo>
                      <a:pt x="1138478" y="2652976"/>
                      <a:pt x="1342523" y="3961360"/>
                      <a:pt x="1311075" y="3954103"/>
                    </a:cubicBezTo>
                    <a:cubicBezTo>
                      <a:pt x="1279627" y="3946846"/>
                      <a:pt x="874633" y="2614336"/>
                      <a:pt x="758519" y="1980546"/>
                    </a:cubicBezTo>
                    <a:cubicBezTo>
                      <a:pt x="642405" y="1346756"/>
                      <a:pt x="146500" y="560565"/>
                      <a:pt x="47319" y="267860"/>
                    </a:cubicBezTo>
                    <a:cubicBezTo>
                      <a:pt x="-51862" y="-24845"/>
                      <a:pt x="13453" y="-111931"/>
                      <a:pt x="163434" y="1807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46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A64D7B0-4155-00B9-44DE-B1BBB36224EF}"/>
                  </a:ext>
                </a:extLst>
              </p:cNvPr>
              <p:cNvGrpSpPr/>
              <p:nvPr/>
            </p:nvGrpSpPr>
            <p:grpSpPr>
              <a:xfrm rot="5400000">
                <a:off x="3196528" y="5695457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3A26F30-D13C-5F70-C2BB-67AD5945E508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3B303C1F-AB6B-5ACF-D8E1-FB76365A2EA4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2633B56-D84E-4485-8F6F-CB6C41010073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3510DB65-99C3-8757-A134-A2FA5E7603A9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7AF4B607-5A26-912B-2BE7-374654BF7907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CF580D00-35A3-EB71-65B8-109E23265448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A254372-6C6C-6D49-015F-CF3B7C7BF530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ABA1A77-2CD2-0E30-6D74-F93E9B193EA9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ABBB464E-88C3-EDBA-13E8-48B4978485C2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DEAC0AA-9C16-622D-B97B-F217A8DC0B24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62E3BF3-5EC9-6C27-57D5-F8D5F63A4599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9EED39E-A301-1ED2-7986-EAB20781BB61}"/>
                  </a:ext>
                </a:extLst>
              </p:cNvPr>
              <p:cNvGrpSpPr/>
              <p:nvPr/>
            </p:nvGrpSpPr>
            <p:grpSpPr>
              <a:xfrm rot="18218973" flipH="1">
                <a:off x="767734" y="5642914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13DA0EFC-5A11-1FFC-48A9-AB84EB456E8B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5C196AFB-E9B8-F7B6-3136-219D589D36A8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E932014-E4AB-568C-23BD-6AC1CC3786CB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73243854-4340-4532-4C65-18D95F147528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4C06796E-AEE8-3EDA-3B56-6DE3A3905517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F8D318B-1813-CEE9-76EF-36F5C61C3134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68D91689-6986-B784-C1C7-35AA34186806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899D942-C337-4C5B-3827-1954885E4B94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7DAD787-092E-5AE4-4C80-65CD91F7783E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3C779CC-444A-5DB1-A696-87F7530A5044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009A275-6142-DBAA-AE65-8DB9852BD0C0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8CF8ABA-9528-0FAC-E748-DC62A92D34B5}"/>
                  </a:ext>
                </a:extLst>
              </p:cNvPr>
              <p:cNvGrpSpPr/>
              <p:nvPr/>
            </p:nvGrpSpPr>
            <p:grpSpPr>
              <a:xfrm rot="4582862">
                <a:off x="2565048" y="6901009"/>
                <a:ext cx="1063309" cy="2329117"/>
                <a:chOff x="771735" y="5982154"/>
                <a:chExt cx="1603164" cy="3511638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E4E5EC39-9447-19C6-3785-7392E263AD86}"/>
                    </a:ext>
                  </a:extLst>
                </p:cNvPr>
                <p:cNvSpPr/>
                <p:nvPr/>
              </p:nvSpPr>
              <p:spPr>
                <a:xfrm rot="10073497" flipH="1">
                  <a:off x="981150" y="5982154"/>
                  <a:ext cx="835180" cy="3511638"/>
                </a:xfrm>
                <a:custGeom>
                  <a:avLst/>
                  <a:gdLst>
                    <a:gd name="connsiteX0" fmla="*/ 163434 w 968126"/>
                    <a:gd name="connsiteY0" fmla="*/ 180774 h 4070630"/>
                    <a:gd name="connsiteX1" fmla="*/ 947205 w 968126"/>
                    <a:gd name="connsiteY1" fmla="*/ 2024088 h 4070630"/>
                    <a:gd name="connsiteX2" fmla="*/ 744005 w 968126"/>
                    <a:gd name="connsiteY2" fmla="*/ 4070603 h 4070630"/>
                    <a:gd name="connsiteX3" fmla="*/ 758519 w 968126"/>
                    <a:gd name="connsiteY3" fmla="*/ 1980546 h 4070630"/>
                    <a:gd name="connsiteX4" fmla="*/ 47319 w 968126"/>
                    <a:gd name="connsiteY4" fmla="*/ 267860 h 4070630"/>
                    <a:gd name="connsiteX5" fmla="*/ 163434 w 968126"/>
                    <a:gd name="connsiteY5" fmla="*/ 180774 h 4070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126" h="4070630">
                      <a:moveTo>
                        <a:pt x="163434" y="180774"/>
                      </a:moveTo>
                      <a:cubicBezTo>
                        <a:pt x="313415" y="473479"/>
                        <a:pt x="850443" y="1375783"/>
                        <a:pt x="947205" y="2024088"/>
                      </a:cubicBezTo>
                      <a:cubicBezTo>
                        <a:pt x="1043967" y="2672393"/>
                        <a:pt x="775453" y="4077860"/>
                        <a:pt x="744005" y="4070603"/>
                      </a:cubicBezTo>
                      <a:cubicBezTo>
                        <a:pt x="712557" y="4063346"/>
                        <a:pt x="874633" y="2614336"/>
                        <a:pt x="758519" y="1980546"/>
                      </a:cubicBezTo>
                      <a:cubicBezTo>
                        <a:pt x="642405" y="1346756"/>
                        <a:pt x="146500" y="560565"/>
                        <a:pt x="47319" y="267860"/>
                      </a:cubicBezTo>
                      <a:cubicBezTo>
                        <a:pt x="-51862" y="-24845"/>
                        <a:pt x="13453" y="-111931"/>
                        <a:pt x="163434" y="1807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1CF46C-FCD9-6AB6-FBA5-B31A59520AD8}"/>
                    </a:ext>
                  </a:extLst>
                </p:cNvPr>
                <p:cNvSpPr/>
                <p:nvPr/>
              </p:nvSpPr>
              <p:spPr>
                <a:xfrm>
                  <a:off x="1462772" y="620242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4EB068E3-C5F3-D2F6-17FC-893BCC6B7253}"/>
                    </a:ext>
                  </a:extLst>
                </p:cNvPr>
                <p:cNvSpPr/>
                <p:nvPr/>
              </p:nvSpPr>
              <p:spPr>
                <a:xfrm>
                  <a:off x="1597822" y="6706970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A0E4E7D-5F33-9E33-3FC0-782EE3169A2C}"/>
                    </a:ext>
                  </a:extLst>
                </p:cNvPr>
                <p:cNvSpPr/>
                <p:nvPr/>
              </p:nvSpPr>
              <p:spPr>
                <a:xfrm>
                  <a:off x="1688680" y="7146991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A34162E-789B-CD04-31E1-A72394DFCDF2}"/>
                    </a:ext>
                  </a:extLst>
                </p:cNvPr>
                <p:cNvSpPr/>
                <p:nvPr/>
              </p:nvSpPr>
              <p:spPr>
                <a:xfrm>
                  <a:off x="1606490" y="7808965"/>
                  <a:ext cx="732318" cy="72035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6A33746-B77B-E80D-EF53-1D71C9563E1D}"/>
                    </a:ext>
                  </a:extLst>
                </p:cNvPr>
                <p:cNvSpPr/>
                <p:nvPr/>
              </p:nvSpPr>
              <p:spPr>
                <a:xfrm>
                  <a:off x="1402188" y="8475093"/>
                  <a:ext cx="802372" cy="789260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17B1219C-75C0-ABCA-5DA3-0724BD333D5F}"/>
                    </a:ext>
                  </a:extLst>
                </p:cNvPr>
                <p:cNvSpPr/>
                <p:nvPr/>
              </p:nvSpPr>
              <p:spPr>
                <a:xfrm flipH="1">
                  <a:off x="1180150" y="6182322"/>
                  <a:ext cx="259517" cy="255276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DDF7D17D-F49C-D96C-2D3A-B280A643228C}"/>
                    </a:ext>
                  </a:extLst>
                </p:cNvPr>
                <p:cNvSpPr/>
                <p:nvPr/>
              </p:nvSpPr>
              <p:spPr>
                <a:xfrm flipH="1">
                  <a:off x="1169238" y="6574599"/>
                  <a:ext cx="391266" cy="384872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821EA51-32CA-C25E-9DE8-8DECE6CA2787}"/>
                    </a:ext>
                  </a:extLst>
                </p:cNvPr>
                <p:cNvSpPr/>
                <p:nvPr/>
              </p:nvSpPr>
              <p:spPr>
                <a:xfrm flipH="1">
                  <a:off x="1120659" y="7031187"/>
                  <a:ext cx="686219" cy="675005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1A05531-DE5D-FDDB-D6C7-4F3934852FF6}"/>
                    </a:ext>
                  </a:extLst>
                </p:cNvPr>
                <p:cNvSpPr/>
                <p:nvPr/>
              </p:nvSpPr>
              <p:spPr>
                <a:xfrm flipH="1">
                  <a:off x="998532" y="7594760"/>
                  <a:ext cx="724867" cy="713021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493B6E0E-BCCC-9481-2812-DC7C6D14CA88}"/>
                    </a:ext>
                  </a:extLst>
                </p:cNvPr>
                <p:cNvSpPr/>
                <p:nvPr/>
              </p:nvSpPr>
              <p:spPr>
                <a:xfrm flipH="1">
                  <a:off x="771735" y="8245719"/>
                  <a:ext cx="794208" cy="781229"/>
                </a:xfrm>
                <a:custGeom>
                  <a:avLst/>
                  <a:gdLst>
                    <a:gd name="connsiteX0" fmla="*/ 93018 w 615621"/>
                    <a:gd name="connsiteY0" fmla="*/ 566319 h 605561"/>
                    <a:gd name="connsiteX1" fmla="*/ 615532 w 615621"/>
                    <a:gd name="connsiteY1" fmla="*/ 262 h 605561"/>
                    <a:gd name="connsiteX2" fmla="*/ 49475 w 615621"/>
                    <a:gd name="connsiteY2" fmla="*/ 493748 h 605561"/>
                    <a:gd name="connsiteX3" fmla="*/ 93018 w 615621"/>
                    <a:gd name="connsiteY3" fmla="*/ 566319 h 60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621" h="605561">
                      <a:moveTo>
                        <a:pt x="93018" y="566319"/>
                      </a:moveTo>
                      <a:cubicBezTo>
                        <a:pt x="187361" y="484071"/>
                        <a:pt x="622789" y="12357"/>
                        <a:pt x="615532" y="262"/>
                      </a:cubicBezTo>
                      <a:cubicBezTo>
                        <a:pt x="608275" y="-11833"/>
                        <a:pt x="136561" y="396986"/>
                        <a:pt x="49475" y="493748"/>
                      </a:cubicBezTo>
                      <a:cubicBezTo>
                        <a:pt x="-37611" y="590510"/>
                        <a:pt x="-1325" y="648567"/>
                        <a:pt x="93018" y="566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46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92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Heitzman</dc:creator>
  <cp:lastModifiedBy>Joshua Heitzman</cp:lastModifiedBy>
  <cp:revision>3</cp:revision>
  <dcterms:created xsi:type="dcterms:W3CDTF">2022-12-29T04:33:46Z</dcterms:created>
  <dcterms:modified xsi:type="dcterms:W3CDTF">2023-03-16T06:50:20Z</dcterms:modified>
</cp:coreProperties>
</file>