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6" r:id="rId9"/>
    <p:sldId id="267" r:id="rId10"/>
    <p:sldId id="268" r:id="rId11"/>
    <p:sldId id="269" r:id="rId12"/>
    <p:sldId id="260" r:id="rId13"/>
    <p:sldId id="261" r:id="rId14"/>
    <p:sldId id="262"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5" autoAdjust="0"/>
    <p:restoredTop sz="94660"/>
  </p:normalViewPr>
  <p:slideViewPr>
    <p:cSldViewPr>
      <p:cViewPr>
        <p:scale>
          <a:sx n="66" d="100"/>
          <a:sy n="66" d="100"/>
        </p:scale>
        <p:origin x="-1368" y="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FB58CF0E-08F5-4568-AF4A-508C513B6BDC}" type="datetimeFigureOut">
              <a:rPr lang="es-ES" smtClean="0"/>
              <a:t>06/12/2023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8CD2D49-A917-4BF0-A6A1-61410EC8DB24}"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B58CF0E-08F5-4568-AF4A-508C513B6BDC}" type="datetimeFigureOut">
              <a:rPr lang="es-ES" smtClean="0"/>
              <a:t>06/12/2023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8CD2D49-A917-4BF0-A6A1-61410EC8DB24}"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B58CF0E-08F5-4568-AF4A-508C513B6BDC}" type="datetimeFigureOut">
              <a:rPr lang="es-ES" smtClean="0"/>
              <a:t>06/12/2023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8CD2D49-A917-4BF0-A6A1-61410EC8DB24}"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B58CF0E-08F5-4568-AF4A-508C513B6BDC}" type="datetimeFigureOut">
              <a:rPr lang="es-ES" smtClean="0"/>
              <a:t>06/12/2023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8CD2D49-A917-4BF0-A6A1-61410EC8DB24}"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B58CF0E-08F5-4568-AF4A-508C513B6BDC}" type="datetimeFigureOut">
              <a:rPr lang="es-ES" smtClean="0"/>
              <a:t>06/12/2023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8CD2D49-A917-4BF0-A6A1-61410EC8DB24}"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FB58CF0E-08F5-4568-AF4A-508C513B6BDC}" type="datetimeFigureOut">
              <a:rPr lang="es-ES" smtClean="0"/>
              <a:t>06/12/2023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8CD2D49-A917-4BF0-A6A1-61410EC8DB24}"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FB58CF0E-08F5-4568-AF4A-508C513B6BDC}" type="datetimeFigureOut">
              <a:rPr lang="es-ES" smtClean="0"/>
              <a:t>06/12/2023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8CD2D49-A917-4BF0-A6A1-61410EC8DB24}"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FB58CF0E-08F5-4568-AF4A-508C513B6BDC}" type="datetimeFigureOut">
              <a:rPr lang="es-ES" smtClean="0"/>
              <a:t>06/12/2023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8CD2D49-A917-4BF0-A6A1-61410EC8DB24}"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B58CF0E-08F5-4568-AF4A-508C513B6BDC}" type="datetimeFigureOut">
              <a:rPr lang="es-ES" smtClean="0"/>
              <a:t>06/12/2023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8CD2D49-A917-4BF0-A6A1-61410EC8DB24}"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B58CF0E-08F5-4568-AF4A-508C513B6BDC}" type="datetimeFigureOut">
              <a:rPr lang="es-ES" smtClean="0"/>
              <a:t>06/12/2023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8CD2D49-A917-4BF0-A6A1-61410EC8DB24}"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B58CF0E-08F5-4568-AF4A-508C513B6BDC}" type="datetimeFigureOut">
              <a:rPr lang="es-ES" smtClean="0"/>
              <a:t>06/12/2023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8CD2D49-A917-4BF0-A6A1-61410EC8DB24}"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8CF0E-08F5-4568-AF4A-508C513B6BDC}" type="datetimeFigureOut">
              <a:rPr lang="es-ES" smtClean="0"/>
              <a:t>06/12/2023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D2D49-A917-4BF0-A6A1-61410EC8DB24}"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381000"/>
            <a:ext cx="7772400" cy="1470025"/>
          </a:xfrm>
        </p:spPr>
        <p:txBody>
          <a:bodyPr>
            <a:noAutofit/>
          </a:bodyPr>
          <a:lstStyle/>
          <a:p>
            <a:r>
              <a:rPr lang="en-US" sz="4800" dirty="0" smtClean="0"/>
              <a:t>Error 404: Name Not </a:t>
            </a:r>
            <a:r>
              <a:rPr lang="en-US" sz="4800" dirty="0"/>
              <a:t>Found</a:t>
            </a:r>
            <a:endParaRPr lang="es-ES" sz="4800" dirty="0"/>
          </a:p>
        </p:txBody>
      </p:sp>
      <p:sp>
        <p:nvSpPr>
          <p:cNvPr id="3" name="2 Subtítulo"/>
          <p:cNvSpPr>
            <a:spLocks noGrp="1"/>
          </p:cNvSpPr>
          <p:nvPr>
            <p:ph type="subTitle" idx="1"/>
          </p:nvPr>
        </p:nvSpPr>
        <p:spPr>
          <a:xfrm>
            <a:off x="609600" y="3886200"/>
            <a:ext cx="8229600" cy="2590800"/>
          </a:xfrm>
        </p:spPr>
        <p:txBody>
          <a:bodyPr/>
          <a:lstStyle/>
          <a:p>
            <a:pPr algn="just"/>
            <a:r>
              <a:rPr lang="es-ES" dirty="0" smtClean="0"/>
              <a:t>José de Jesús Hernández Vázquez </a:t>
            </a:r>
            <a:r>
              <a:rPr lang="en-US" dirty="0" smtClean="0"/>
              <a:t>22550025</a:t>
            </a:r>
          </a:p>
          <a:p>
            <a:pPr algn="just"/>
            <a:r>
              <a:rPr lang="en-US" dirty="0" smtClean="0"/>
              <a:t>Feat (Felix </a:t>
            </a:r>
            <a:r>
              <a:rPr lang="en-US" dirty="0" err="1" smtClean="0"/>
              <a:t>Ulisses</a:t>
            </a:r>
            <a:r>
              <a:rPr lang="en-US" dirty="0" smtClean="0"/>
              <a:t> </a:t>
            </a:r>
            <a:r>
              <a:rPr lang="en-US" dirty="0" err="1" smtClean="0"/>
              <a:t>Mancinas</a:t>
            </a:r>
            <a:r>
              <a:rPr lang="en-US" dirty="0" smtClean="0"/>
              <a:t> Zamora) 22550029</a:t>
            </a:r>
          </a:p>
          <a:p>
            <a:pPr algn="just"/>
            <a:r>
              <a:rPr lang="en-US" dirty="0" smtClean="0"/>
              <a:t>Feat </a:t>
            </a:r>
            <a:r>
              <a:rPr lang="en-US" dirty="0" smtClean="0"/>
              <a:t>(</a:t>
            </a:r>
            <a:r>
              <a:rPr lang="es-ES" dirty="0" smtClean="0"/>
              <a:t>Jesús Iván García Delgado</a:t>
            </a:r>
            <a:r>
              <a:rPr lang="en-US" dirty="0" smtClean="0"/>
              <a:t>)</a:t>
            </a:r>
            <a:r>
              <a:rPr lang="es-ES" dirty="0" smtClean="0"/>
              <a:t> 22550015</a:t>
            </a:r>
            <a:endParaRPr lang="en-US" dirty="0" smtClean="0"/>
          </a:p>
          <a:p>
            <a:pPr algn="just"/>
            <a:r>
              <a:rPr lang="en-US" dirty="0" smtClean="0"/>
              <a:t>Feat </a:t>
            </a:r>
            <a:r>
              <a:rPr lang="en-US" dirty="0" smtClean="0"/>
              <a:t>(Sergio Eduardo </a:t>
            </a:r>
            <a:r>
              <a:rPr lang="en-US" dirty="0" err="1" smtClean="0"/>
              <a:t>Lastiri</a:t>
            </a:r>
            <a:r>
              <a:rPr lang="en-US" dirty="0" smtClean="0"/>
              <a:t> Torres) 22550031</a:t>
            </a:r>
            <a:endParaRPr lang="es-ES" dirty="0"/>
          </a:p>
        </p:txBody>
      </p:sp>
      <p:sp>
        <p:nvSpPr>
          <p:cNvPr id="5" name="1 Título"/>
          <p:cNvSpPr txBox="1">
            <a:spLocks/>
          </p:cNvSpPr>
          <p:nvPr/>
        </p:nvSpPr>
        <p:spPr>
          <a:xfrm>
            <a:off x="762000" y="20574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SmartMart</a:t>
            </a:r>
            <a:endParaRPr kumimoji="0" lang="es-E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Security and compliance</a:t>
            </a:r>
            <a:endParaRPr lang="es-ES" dirty="0"/>
          </a:p>
        </p:txBody>
      </p:sp>
      <p:sp>
        <p:nvSpPr>
          <p:cNvPr id="3" name="2 Marcador de contenido"/>
          <p:cNvSpPr>
            <a:spLocks noGrp="1"/>
          </p:cNvSpPr>
          <p:nvPr>
            <p:ph idx="1"/>
          </p:nvPr>
        </p:nvSpPr>
        <p:spPr/>
        <p:txBody>
          <a:bodyPr/>
          <a:lstStyle/>
          <a:p>
            <a:r>
              <a:rPr lang="en-US" dirty="0" smtClean="0"/>
              <a:t>Implement security measures to protect sensitive information, such as inventory, vendor, and customer data.</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Technical support and continuous 		   updates.</a:t>
            </a:r>
            <a:endParaRPr lang="es-ES" dirty="0"/>
          </a:p>
        </p:txBody>
      </p:sp>
      <p:sp>
        <p:nvSpPr>
          <p:cNvPr id="3" name="2 Marcador de contenido"/>
          <p:cNvSpPr>
            <a:spLocks noGrp="1"/>
          </p:cNvSpPr>
          <p:nvPr>
            <p:ph idx="1"/>
          </p:nvPr>
        </p:nvSpPr>
        <p:spPr>
          <a:xfrm>
            <a:off x="457200" y="1600201"/>
            <a:ext cx="8229600" cy="2209800"/>
          </a:xfrm>
        </p:spPr>
        <p:txBody>
          <a:bodyPr/>
          <a:lstStyle/>
          <a:p>
            <a:r>
              <a:rPr lang="en-US" dirty="0" smtClean="0"/>
              <a:t>Offer an efficient technical support system to resolve issues quickly and offer assistance in the initial implementation, as well as our customer service contact</a:t>
            </a:r>
          </a:p>
          <a:p>
            <a:endParaRPr lang="en-US" dirty="0" smtClean="0"/>
          </a:p>
          <a:p>
            <a:endParaRPr lang="es-ES" dirty="0"/>
          </a:p>
        </p:txBody>
      </p:sp>
      <p:pic>
        <p:nvPicPr>
          <p:cNvPr id="25602" name="Picture 2" descr="16 Tech Support Memes You Won't Be Able To Stop Laughing At - SayingImages.com"/>
          <p:cNvPicPr>
            <a:picLocks noChangeAspect="1" noChangeArrowheads="1"/>
          </p:cNvPicPr>
          <p:nvPr/>
        </p:nvPicPr>
        <p:blipFill>
          <a:blip r:embed="rId2" cstate="print"/>
          <a:srcRect/>
          <a:stretch>
            <a:fillRect/>
          </a:stretch>
        </p:blipFill>
        <p:spPr bwMode="auto">
          <a:xfrm>
            <a:off x="2286000" y="3581400"/>
            <a:ext cx="4581525" cy="304946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Issues</a:t>
            </a:r>
            <a:endParaRPr lang="es-ES" dirty="0"/>
          </a:p>
        </p:txBody>
      </p:sp>
      <p:sp>
        <p:nvSpPr>
          <p:cNvPr id="3" name="2 Marcador de contenido"/>
          <p:cNvSpPr>
            <a:spLocks noGrp="1"/>
          </p:cNvSpPr>
          <p:nvPr>
            <p:ph idx="1"/>
          </p:nvPr>
        </p:nvSpPr>
        <p:spPr/>
        <p:txBody>
          <a:bodyPr/>
          <a:lstStyle/>
          <a:p>
            <a:pPr algn="just"/>
            <a:r>
              <a:rPr lang="en-US" dirty="0" smtClean="0"/>
              <a:t>The flexibility in the development approach has allowed us to not only solve the initial challenges effectively, but also incorporate elements that not only improve functionality, but also elevate the user experience to higher levels.</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876800" y="1219200"/>
            <a:ext cx="4038600" cy="5486399"/>
          </a:xfrm>
        </p:spPr>
        <p:txBody>
          <a:bodyPr>
            <a:normAutofit/>
          </a:bodyPr>
          <a:lstStyle/>
          <a:p>
            <a:pPr algn="just"/>
            <a:r>
              <a:rPr lang="en-US" dirty="0" smtClean="0"/>
              <a:t>While acknowledging that there are still specific areas that require refinement, we are encouraged by the remarkable progress we have made so far.</a:t>
            </a:r>
            <a:endParaRPr lang="es-ES" dirty="0"/>
          </a:p>
        </p:txBody>
      </p:sp>
      <p:pic>
        <p:nvPicPr>
          <p:cNvPr id="18434" name="Picture 2" descr="https://s.keepmeme.com/files/en_posts/20200819/f9f6f589f3bc55abf4a23d8bb4a621af2-cats-with-thumbs-up-sign-like.jpg"/>
          <p:cNvPicPr>
            <a:picLocks noChangeAspect="1" noChangeArrowheads="1"/>
          </p:cNvPicPr>
          <p:nvPr/>
        </p:nvPicPr>
        <p:blipFill>
          <a:blip r:embed="rId2" cstate="print"/>
          <a:srcRect l="7042" t="6692" r="5634" b="1961"/>
          <a:stretch>
            <a:fillRect/>
          </a:stretch>
        </p:blipFill>
        <p:spPr bwMode="auto">
          <a:xfrm>
            <a:off x="152400" y="1219200"/>
            <a:ext cx="4724400" cy="4038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Procedures</a:t>
            </a:r>
            <a:endParaRPr lang="es-ES" dirty="0"/>
          </a:p>
        </p:txBody>
      </p:sp>
      <p:sp>
        <p:nvSpPr>
          <p:cNvPr id="3" name="2 Marcador de contenido"/>
          <p:cNvSpPr>
            <a:spLocks noGrp="1"/>
          </p:cNvSpPr>
          <p:nvPr>
            <p:ph idx="1"/>
          </p:nvPr>
        </p:nvSpPr>
        <p:spPr>
          <a:xfrm>
            <a:off x="457200" y="1219200"/>
            <a:ext cx="8229600" cy="4906963"/>
          </a:xfrm>
        </p:spPr>
        <p:txBody>
          <a:bodyPr>
            <a:normAutofit lnSpcReduction="10000"/>
          </a:bodyPr>
          <a:lstStyle/>
          <a:p>
            <a:pPr algn="just">
              <a:buNone/>
            </a:pPr>
            <a:r>
              <a:rPr lang="en-US" dirty="0" smtClean="0"/>
              <a:t>	Taking into account the functions of the program, we have that it can perform the following:</a:t>
            </a:r>
          </a:p>
          <a:p>
            <a:pPr algn="just"/>
            <a:r>
              <a:rPr lang="en-US" dirty="0" err="1" smtClean="0"/>
              <a:t>Succesfull</a:t>
            </a:r>
            <a:r>
              <a:rPr lang="en-US" dirty="0" smtClean="0"/>
              <a:t> connection to a data base</a:t>
            </a:r>
          </a:p>
          <a:p>
            <a:pPr algn="just"/>
            <a:r>
              <a:rPr lang="en-US" dirty="0" smtClean="0"/>
              <a:t>Login </a:t>
            </a:r>
          </a:p>
          <a:p>
            <a:pPr algn="just"/>
            <a:r>
              <a:rPr lang="en-US" dirty="0" smtClean="0"/>
              <a:t>Data base management (inventory management)</a:t>
            </a:r>
          </a:p>
          <a:p>
            <a:pPr algn="just"/>
            <a:r>
              <a:rPr lang="en-US" dirty="0" smtClean="0"/>
              <a:t>Order notification</a:t>
            </a:r>
          </a:p>
          <a:p>
            <a:pPr algn="just"/>
            <a:r>
              <a:rPr lang="en-US" dirty="0" smtClean="0"/>
              <a:t>Order confirmation</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Justification</a:t>
            </a:r>
            <a:endParaRPr lang="es-ES" dirty="0"/>
          </a:p>
        </p:txBody>
      </p:sp>
      <p:sp>
        <p:nvSpPr>
          <p:cNvPr id="3" name="2 Marcador de contenido"/>
          <p:cNvSpPr>
            <a:spLocks noGrp="1"/>
          </p:cNvSpPr>
          <p:nvPr>
            <p:ph idx="1"/>
          </p:nvPr>
        </p:nvSpPr>
        <p:spPr>
          <a:xfrm>
            <a:off x="457200" y="1600200"/>
            <a:ext cx="3733800" cy="4495799"/>
          </a:xfrm>
        </p:spPr>
        <p:txBody>
          <a:bodyPr>
            <a:normAutofit lnSpcReduction="10000"/>
          </a:bodyPr>
          <a:lstStyle/>
          <a:p>
            <a:pPr algn="just">
              <a:buNone/>
            </a:pPr>
            <a:r>
              <a:rPr lang="en-US" dirty="0" smtClean="0"/>
              <a:t>	Develop a software which allow users to gain access to the inventory of the shop in real time, giving them the option to take better decisions about their shopping. </a:t>
            </a:r>
            <a:endParaRPr lang="es-ES" dirty="0"/>
          </a:p>
        </p:txBody>
      </p:sp>
      <p:pic>
        <p:nvPicPr>
          <p:cNvPr id="10248" name="Picture 8" descr="Inventory Management Icon at Vectorified.com | Collection of Inventory Management Icon free for ..."/>
          <p:cNvPicPr>
            <a:picLocks noChangeAspect="1" noChangeArrowheads="1"/>
          </p:cNvPicPr>
          <p:nvPr/>
        </p:nvPicPr>
        <p:blipFill>
          <a:blip r:embed="rId2" cstate="print"/>
          <a:srcRect/>
          <a:stretch>
            <a:fillRect/>
          </a:stretch>
        </p:blipFill>
        <p:spPr bwMode="auto">
          <a:xfrm>
            <a:off x="4191000" y="1828800"/>
            <a:ext cx="4953000" cy="400210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1143000"/>
          </a:xfrm>
        </p:spPr>
        <p:txBody>
          <a:bodyPr/>
          <a:lstStyle/>
          <a:p>
            <a:r>
              <a:rPr lang="en-US" dirty="0" smtClean="0"/>
              <a:t>Objectives</a:t>
            </a:r>
            <a:endParaRPr lang="es-ES" dirty="0"/>
          </a:p>
        </p:txBody>
      </p:sp>
      <p:sp>
        <p:nvSpPr>
          <p:cNvPr id="3" name="2 Marcador de contenido"/>
          <p:cNvSpPr>
            <a:spLocks noGrp="1"/>
          </p:cNvSpPr>
          <p:nvPr>
            <p:ph idx="1"/>
          </p:nvPr>
        </p:nvSpPr>
        <p:spPr>
          <a:xfrm>
            <a:off x="457200" y="838201"/>
            <a:ext cx="8229600" cy="3276600"/>
          </a:xfrm>
        </p:spPr>
        <p:txBody>
          <a:bodyPr/>
          <a:lstStyle/>
          <a:p>
            <a:pPr algn="just"/>
            <a:r>
              <a:rPr lang="en-US" dirty="0" smtClean="0"/>
              <a:t>General:</a:t>
            </a:r>
          </a:p>
          <a:p>
            <a:pPr algn="just"/>
            <a:endParaRPr lang="en-US" dirty="0" smtClean="0"/>
          </a:p>
          <a:p>
            <a:pPr algn="just">
              <a:buNone/>
            </a:pPr>
            <a:r>
              <a:rPr lang="en-US" dirty="0"/>
              <a:t>	</a:t>
            </a:r>
            <a:r>
              <a:rPr lang="en-US" dirty="0" smtClean="0"/>
              <a:t>Develop inventory and order management software for grocery stores in order to efficiently optimize operational processes and improve the user experience.</a:t>
            </a:r>
            <a:endParaRPr lang="es-ES" dirty="0"/>
          </a:p>
        </p:txBody>
      </p:sp>
      <p:pic>
        <p:nvPicPr>
          <p:cNvPr id="17410" name="Picture 2" descr="icono de diana. objetivo con flecha ilustración vectorial 4581267 ..."/>
          <p:cNvPicPr>
            <a:picLocks noChangeAspect="1" noChangeArrowheads="1"/>
          </p:cNvPicPr>
          <p:nvPr/>
        </p:nvPicPr>
        <p:blipFill>
          <a:blip r:embed="rId2" cstate="print"/>
          <a:srcRect/>
          <a:stretch>
            <a:fillRect/>
          </a:stretch>
        </p:blipFill>
        <p:spPr bwMode="auto">
          <a:xfrm>
            <a:off x="533400" y="4267200"/>
            <a:ext cx="2057400" cy="2057400"/>
          </a:xfrm>
          <a:prstGeom prst="rect">
            <a:avLst/>
          </a:prstGeom>
          <a:noFill/>
          <a:ln>
            <a:noFill/>
          </a:ln>
        </p:spPr>
      </p:pic>
      <p:pic>
        <p:nvPicPr>
          <p:cNvPr id="5" name="Picture 2" descr="icono de diana. objetivo con flecha ilustración vectorial 4581267 ..."/>
          <p:cNvPicPr>
            <a:picLocks noChangeAspect="1" noChangeArrowheads="1"/>
          </p:cNvPicPr>
          <p:nvPr/>
        </p:nvPicPr>
        <p:blipFill>
          <a:blip r:embed="rId2" cstate="print"/>
          <a:srcRect/>
          <a:stretch>
            <a:fillRect/>
          </a:stretch>
        </p:blipFill>
        <p:spPr bwMode="auto">
          <a:xfrm>
            <a:off x="2590800" y="4267200"/>
            <a:ext cx="2057400" cy="2057400"/>
          </a:xfrm>
          <a:prstGeom prst="rect">
            <a:avLst/>
          </a:prstGeom>
          <a:noFill/>
          <a:ln>
            <a:noFill/>
          </a:ln>
        </p:spPr>
      </p:pic>
      <p:pic>
        <p:nvPicPr>
          <p:cNvPr id="6" name="Picture 2" descr="icono de diana. objetivo con flecha ilustración vectorial 4581267 ..."/>
          <p:cNvPicPr>
            <a:picLocks noChangeAspect="1" noChangeArrowheads="1"/>
          </p:cNvPicPr>
          <p:nvPr/>
        </p:nvPicPr>
        <p:blipFill>
          <a:blip r:embed="rId2" cstate="print"/>
          <a:srcRect/>
          <a:stretch>
            <a:fillRect/>
          </a:stretch>
        </p:blipFill>
        <p:spPr bwMode="auto">
          <a:xfrm>
            <a:off x="4648200" y="4267200"/>
            <a:ext cx="2057400" cy="2057400"/>
          </a:xfrm>
          <a:prstGeom prst="rect">
            <a:avLst/>
          </a:prstGeom>
          <a:noFill/>
          <a:ln>
            <a:noFill/>
          </a:ln>
        </p:spPr>
      </p:pic>
      <p:pic>
        <p:nvPicPr>
          <p:cNvPr id="7" name="Picture 2" descr="icono de diana. objetivo con flecha ilustración vectorial 4581267 ..."/>
          <p:cNvPicPr>
            <a:picLocks noChangeAspect="1" noChangeArrowheads="1"/>
          </p:cNvPicPr>
          <p:nvPr/>
        </p:nvPicPr>
        <p:blipFill>
          <a:blip r:embed="rId2" cstate="print"/>
          <a:srcRect/>
          <a:stretch>
            <a:fillRect/>
          </a:stretch>
        </p:blipFill>
        <p:spPr bwMode="auto">
          <a:xfrm>
            <a:off x="6705600" y="4267200"/>
            <a:ext cx="2057400" cy="205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81000"/>
            <a:ext cx="8229600" cy="5745163"/>
          </a:xfrm>
        </p:spPr>
        <p:txBody>
          <a:bodyPr>
            <a:normAutofit/>
          </a:bodyPr>
          <a:lstStyle/>
          <a:p>
            <a:r>
              <a:rPr lang="en-US" dirty="0" smtClean="0"/>
              <a:t>Specific objectives:</a:t>
            </a:r>
          </a:p>
          <a:p>
            <a:pPr>
              <a:buNone/>
            </a:pPr>
            <a:r>
              <a:rPr lang="en-US" dirty="0"/>
              <a:t>	</a:t>
            </a:r>
            <a:r>
              <a:rPr lang="en-US" dirty="0" smtClean="0"/>
              <a:t>	- Effective Inventory Management.</a:t>
            </a:r>
          </a:p>
          <a:p>
            <a:pPr algn="just">
              <a:buNone/>
            </a:pPr>
            <a:r>
              <a:rPr lang="en-US" dirty="0"/>
              <a:t>	</a:t>
            </a:r>
            <a:r>
              <a:rPr lang="en-US" dirty="0" smtClean="0"/>
              <a:t>	- Order automation.</a:t>
            </a:r>
          </a:p>
          <a:p>
            <a:pPr>
              <a:buNone/>
            </a:pPr>
            <a:r>
              <a:rPr lang="en-US" dirty="0"/>
              <a:t>	</a:t>
            </a:r>
            <a:r>
              <a:rPr lang="en-US" dirty="0" smtClean="0"/>
              <a:t>	- </a:t>
            </a:r>
            <a:r>
              <a:rPr lang="en-US" dirty="0" smtClean="0"/>
              <a:t>Intuitive &amp; User-Friendly Interface.</a:t>
            </a:r>
          </a:p>
          <a:p>
            <a:pPr>
              <a:buNone/>
            </a:pPr>
            <a:r>
              <a:rPr lang="es-ES" dirty="0" smtClean="0"/>
              <a:t>		- </a:t>
            </a:r>
            <a:r>
              <a:rPr lang="es-ES" dirty="0" err="1" smtClean="0"/>
              <a:t>Supplier</a:t>
            </a:r>
            <a:r>
              <a:rPr lang="es-ES" dirty="0" smtClean="0"/>
              <a:t> Management.</a:t>
            </a:r>
          </a:p>
          <a:p>
            <a:pPr>
              <a:buNone/>
            </a:pPr>
            <a:r>
              <a:rPr lang="en-US" dirty="0"/>
              <a:t>	</a:t>
            </a:r>
            <a:r>
              <a:rPr lang="en-US" dirty="0" smtClean="0"/>
              <a:t>	- Smartphone integration.</a:t>
            </a:r>
          </a:p>
          <a:p>
            <a:pPr>
              <a:buNone/>
            </a:pPr>
            <a:r>
              <a:rPr lang="en-US" dirty="0" smtClean="0"/>
              <a:t>		- Security and compliance.</a:t>
            </a:r>
          </a:p>
          <a:p>
            <a:pPr>
              <a:buNone/>
            </a:pPr>
            <a:r>
              <a:rPr lang="en-US" dirty="0"/>
              <a:t>	</a:t>
            </a:r>
            <a:r>
              <a:rPr lang="en-US" dirty="0" smtClean="0"/>
              <a:t>	-</a:t>
            </a:r>
            <a:r>
              <a:rPr lang="en-US" dirty="0" smtClean="0"/>
              <a:t> Technical support and continuous 		   updates.</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Effective Inventory Management.</a:t>
            </a:r>
            <a:endParaRPr lang="es-ES" dirty="0"/>
          </a:p>
        </p:txBody>
      </p:sp>
      <p:sp>
        <p:nvSpPr>
          <p:cNvPr id="3" name="2 Marcador de contenido"/>
          <p:cNvSpPr>
            <a:spLocks noGrp="1"/>
          </p:cNvSpPr>
          <p:nvPr>
            <p:ph idx="1"/>
          </p:nvPr>
        </p:nvSpPr>
        <p:spPr>
          <a:xfrm>
            <a:off x="457200" y="1600201"/>
            <a:ext cx="8229600" cy="2819400"/>
          </a:xfrm>
        </p:spPr>
        <p:txBody>
          <a:bodyPr/>
          <a:lstStyle/>
          <a:p>
            <a:r>
              <a:rPr lang="en-US" dirty="0" smtClean="0"/>
              <a:t>Implement a real-time inventory tracking system</a:t>
            </a:r>
            <a:endParaRPr lang="es-ES" dirty="0"/>
          </a:p>
          <a:p>
            <a:r>
              <a:rPr lang="en-US" dirty="0" smtClean="0"/>
              <a:t>Set up automatic alerts to notify you of low stock levels and upcoming expiration dates.</a:t>
            </a:r>
          </a:p>
          <a:p>
            <a:endParaRPr lang="en-US" dirty="0" smtClean="0"/>
          </a:p>
          <a:p>
            <a:endParaRPr lang="es-ES" dirty="0"/>
          </a:p>
        </p:txBody>
      </p:sp>
      <p:pic>
        <p:nvPicPr>
          <p:cNvPr id="20484" name="Picture 4" descr="Мемы про деда с улыбкой (47 фото) » Юмор, позитив и много смешных картинок"/>
          <p:cNvPicPr>
            <a:picLocks noChangeAspect="1" noChangeArrowheads="1"/>
          </p:cNvPicPr>
          <p:nvPr/>
        </p:nvPicPr>
        <p:blipFill>
          <a:blip r:embed="rId2" cstate="print"/>
          <a:srcRect/>
          <a:stretch>
            <a:fillRect/>
          </a:stretch>
        </p:blipFill>
        <p:spPr bwMode="auto">
          <a:xfrm>
            <a:off x="2362200" y="4114800"/>
            <a:ext cx="4514850" cy="225742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Order automation.</a:t>
            </a:r>
            <a:endParaRPr lang="es-ES" dirty="0"/>
          </a:p>
        </p:txBody>
      </p:sp>
      <p:sp>
        <p:nvSpPr>
          <p:cNvPr id="3" name="2 Marcador de contenido"/>
          <p:cNvSpPr>
            <a:spLocks noGrp="1"/>
          </p:cNvSpPr>
          <p:nvPr>
            <p:ph idx="1"/>
          </p:nvPr>
        </p:nvSpPr>
        <p:spPr>
          <a:xfrm>
            <a:off x="1143000" y="1600200"/>
            <a:ext cx="2514600" cy="4191000"/>
          </a:xfrm>
        </p:spPr>
        <p:txBody>
          <a:bodyPr>
            <a:normAutofit fontScale="92500" lnSpcReduction="20000"/>
          </a:bodyPr>
          <a:lstStyle/>
          <a:p>
            <a:pPr algn="just"/>
            <a:r>
              <a:rPr lang="en-US" dirty="0" smtClean="0"/>
              <a:t>Facilitate automatic order generation based on inventory levels and historical demand. </a:t>
            </a:r>
            <a:r>
              <a:rPr lang="es-ES" dirty="0" smtClean="0"/>
              <a:t/>
            </a:r>
            <a:br>
              <a:rPr lang="es-ES" dirty="0" smtClean="0"/>
            </a:br>
            <a:endParaRPr lang="es-ES" dirty="0"/>
          </a:p>
        </p:txBody>
      </p:sp>
      <p:pic>
        <p:nvPicPr>
          <p:cNvPr id="19464" name="Picture 8" descr="https://th.bing.com/th/id/OIP.zz1yx8IR80H6aWI9ghi-JQHaEL?rs=1&amp;pid=ImgDetMain"/>
          <p:cNvPicPr>
            <a:picLocks noChangeAspect="1" noChangeArrowheads="1"/>
          </p:cNvPicPr>
          <p:nvPr/>
        </p:nvPicPr>
        <p:blipFill>
          <a:blip r:embed="rId2" cstate="print"/>
          <a:srcRect l="17788" r="14024"/>
          <a:stretch>
            <a:fillRect/>
          </a:stretch>
        </p:blipFill>
        <p:spPr bwMode="auto">
          <a:xfrm>
            <a:off x="4191000" y="1676400"/>
            <a:ext cx="4114800" cy="339918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Intuitive &amp; User-Friendly Interface.</a:t>
            </a:r>
            <a:endParaRPr lang="es-ES" dirty="0"/>
          </a:p>
        </p:txBody>
      </p:sp>
      <p:sp>
        <p:nvSpPr>
          <p:cNvPr id="3" name="2 Marcador de contenido"/>
          <p:cNvSpPr>
            <a:spLocks noGrp="1"/>
          </p:cNvSpPr>
          <p:nvPr>
            <p:ph idx="1"/>
          </p:nvPr>
        </p:nvSpPr>
        <p:spPr/>
        <p:txBody>
          <a:bodyPr/>
          <a:lstStyle/>
          <a:p>
            <a:r>
              <a:rPr lang="en-US" dirty="0" smtClean="0"/>
              <a:t>Design an intuitive user interface that allows users, even with little tech experience, to easily use the software.</a:t>
            </a:r>
            <a:endParaRPr lang="es-ES" dirty="0"/>
          </a:p>
        </p:txBody>
      </p:sp>
      <p:pic>
        <p:nvPicPr>
          <p:cNvPr id="24580" name="Picture 4" descr="quality-experience-icon2 - Chippewa River Industries"/>
          <p:cNvPicPr>
            <a:picLocks noChangeAspect="1" noChangeArrowheads="1"/>
          </p:cNvPicPr>
          <p:nvPr/>
        </p:nvPicPr>
        <p:blipFill>
          <a:blip r:embed="rId2" cstate="print"/>
          <a:srcRect/>
          <a:stretch>
            <a:fillRect/>
          </a:stretch>
        </p:blipFill>
        <p:spPr bwMode="auto">
          <a:xfrm>
            <a:off x="2590800" y="3962400"/>
            <a:ext cx="2057400" cy="2057400"/>
          </a:xfrm>
          <a:prstGeom prst="rect">
            <a:avLst/>
          </a:prstGeom>
          <a:noFill/>
          <a:ln>
            <a:noFill/>
          </a:ln>
        </p:spPr>
      </p:pic>
      <p:pic>
        <p:nvPicPr>
          <p:cNvPr id="24584" name="Picture 8" descr="User Friendly Sign or Stamp Stock Vector - Illustration of banner, grunge: 134318426"/>
          <p:cNvPicPr>
            <a:picLocks noChangeAspect="1" noChangeArrowheads="1"/>
          </p:cNvPicPr>
          <p:nvPr/>
        </p:nvPicPr>
        <p:blipFill>
          <a:blip r:embed="rId3" cstate="print"/>
          <a:srcRect/>
          <a:stretch>
            <a:fillRect/>
          </a:stretch>
        </p:blipFill>
        <p:spPr bwMode="auto">
          <a:xfrm>
            <a:off x="533400" y="3962400"/>
            <a:ext cx="2057400" cy="2057400"/>
          </a:xfrm>
          <a:prstGeom prst="rect">
            <a:avLst/>
          </a:prstGeom>
          <a:noFill/>
          <a:ln>
            <a:noFill/>
          </a:ln>
        </p:spPr>
      </p:pic>
      <p:pic>
        <p:nvPicPr>
          <p:cNvPr id="24588" name="Picture 12" descr="How to Order Your Medical ID | American Medical ID"/>
          <p:cNvPicPr>
            <a:picLocks noChangeAspect="1" noChangeArrowheads="1"/>
          </p:cNvPicPr>
          <p:nvPr/>
        </p:nvPicPr>
        <p:blipFill>
          <a:blip r:embed="rId4" cstate="print"/>
          <a:srcRect/>
          <a:stretch>
            <a:fillRect/>
          </a:stretch>
        </p:blipFill>
        <p:spPr bwMode="auto">
          <a:xfrm>
            <a:off x="6781800" y="3962400"/>
            <a:ext cx="2047875" cy="2047876"/>
          </a:xfrm>
          <a:prstGeom prst="rect">
            <a:avLst/>
          </a:prstGeom>
          <a:noFill/>
          <a:ln>
            <a:noFill/>
          </a:ln>
        </p:spPr>
      </p:pic>
      <p:pic>
        <p:nvPicPr>
          <p:cNvPr id="24586" name="Picture 10" descr="Vector Buy Icon 350188 Vector Art at Vecteezy"/>
          <p:cNvPicPr>
            <a:picLocks noChangeAspect="1" noChangeArrowheads="1"/>
          </p:cNvPicPr>
          <p:nvPr/>
        </p:nvPicPr>
        <p:blipFill>
          <a:blip r:embed="rId5" cstate="print"/>
          <a:srcRect/>
          <a:stretch>
            <a:fillRect/>
          </a:stretch>
        </p:blipFill>
        <p:spPr bwMode="auto">
          <a:xfrm>
            <a:off x="4800600" y="3962400"/>
            <a:ext cx="2057400" cy="205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Supplier</a:t>
            </a:r>
            <a:r>
              <a:rPr lang="es-ES" dirty="0" smtClean="0"/>
              <a:t> Management.</a:t>
            </a:r>
            <a:endParaRPr lang="es-ES" dirty="0"/>
          </a:p>
        </p:txBody>
      </p:sp>
      <p:sp>
        <p:nvSpPr>
          <p:cNvPr id="3" name="2 Marcador de contenido"/>
          <p:cNvSpPr>
            <a:spLocks noGrp="1"/>
          </p:cNvSpPr>
          <p:nvPr>
            <p:ph idx="1"/>
          </p:nvPr>
        </p:nvSpPr>
        <p:spPr/>
        <p:txBody>
          <a:bodyPr/>
          <a:lstStyle/>
          <a:p>
            <a:r>
              <a:rPr lang="en-US" dirty="0" smtClean="0"/>
              <a:t>Implement a module to manage supplier information, including contact details, transaction history, and agreed prices.</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Smartphone integration.</a:t>
            </a:r>
            <a:endParaRPr lang="es-ES" dirty="0"/>
          </a:p>
        </p:txBody>
      </p:sp>
      <p:sp>
        <p:nvSpPr>
          <p:cNvPr id="3" name="2 Marcador de contenido"/>
          <p:cNvSpPr>
            <a:spLocks noGrp="1"/>
          </p:cNvSpPr>
          <p:nvPr>
            <p:ph idx="1"/>
          </p:nvPr>
        </p:nvSpPr>
        <p:spPr/>
        <p:txBody>
          <a:bodyPr/>
          <a:lstStyle/>
          <a:p>
            <a:r>
              <a:rPr lang="en-US" dirty="0" smtClean="0"/>
              <a:t>Develop mobile applications compatible with </a:t>
            </a:r>
            <a:r>
              <a:rPr lang="en-US" dirty="0" err="1" smtClean="0"/>
              <a:t>iOS</a:t>
            </a:r>
            <a:r>
              <a:rPr lang="en-US" dirty="0" smtClean="0"/>
              <a:t> and Android platforms so that users can access the system remotely.</a:t>
            </a:r>
            <a:endParaRPr lang="es-ES" dirty="0"/>
          </a:p>
        </p:txBody>
      </p:sp>
      <p:pic>
        <p:nvPicPr>
          <p:cNvPr id="22530" name="Picture 2" descr="Smartphone showdown - MoneySense"/>
          <p:cNvPicPr>
            <a:picLocks noChangeAspect="1" noChangeArrowheads="1"/>
          </p:cNvPicPr>
          <p:nvPr/>
        </p:nvPicPr>
        <p:blipFill>
          <a:blip r:embed="rId2" cstate="print"/>
          <a:srcRect b="27062"/>
          <a:stretch>
            <a:fillRect/>
          </a:stretch>
        </p:blipFill>
        <p:spPr bwMode="auto">
          <a:xfrm>
            <a:off x="1295400" y="3276600"/>
            <a:ext cx="6324600" cy="3581400"/>
          </a:xfrm>
          <a:prstGeom prst="rect">
            <a:avLst/>
          </a:prstGeom>
          <a:noFill/>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269</Words>
  <Application>Microsoft Office PowerPoint</Application>
  <PresentationFormat>Presentación en pantalla (4:3)</PresentationFormat>
  <Paragraphs>45</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Error 404: Name Not Found</vt:lpstr>
      <vt:lpstr>Justification</vt:lpstr>
      <vt:lpstr>Objectives</vt:lpstr>
      <vt:lpstr>Diapositiva 4</vt:lpstr>
      <vt:lpstr>Effective Inventory Management.</vt:lpstr>
      <vt:lpstr>Order automation.</vt:lpstr>
      <vt:lpstr>Intuitive &amp; User-Friendly Interface.</vt:lpstr>
      <vt:lpstr>Supplier Management.</vt:lpstr>
      <vt:lpstr>Smartphone integration.</vt:lpstr>
      <vt:lpstr>Security and compliance</vt:lpstr>
      <vt:lpstr>Technical support and continuous      updates.</vt:lpstr>
      <vt:lpstr>Issues</vt:lpstr>
      <vt:lpstr>Diapositiva 13</vt:lpstr>
      <vt:lpstr>Procedures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404: Name Not Found</dc:title>
  <dc:creator>Sergio E. Lastiri Torres</dc:creator>
  <cp:lastModifiedBy>Sergio E. Lastiri Torres</cp:lastModifiedBy>
  <cp:revision>12</cp:revision>
  <dcterms:created xsi:type="dcterms:W3CDTF">2023-12-07T04:26:18Z</dcterms:created>
  <dcterms:modified xsi:type="dcterms:W3CDTF">2023-12-07T06:19:44Z</dcterms:modified>
</cp:coreProperties>
</file>