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1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9679-0BB2-48AC-B856-5497336BECA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8792-73FE-4889-A452-EA2799BD38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6400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4572000" y="533400"/>
            <a:ext cx="914400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00400"/>
            <a:ext cx="541020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162801" y="533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/>
              <a:t>Primera pantalla. Doy click en Inicia sesión…</a:t>
            </a:r>
            <a:endParaRPr lang="en-US" dirty="0"/>
          </a:p>
        </p:txBody>
      </p:sp>
      <p:sp>
        <p:nvSpPr>
          <p:cNvPr id="6" name="5 Flecha derecha"/>
          <p:cNvSpPr/>
          <p:nvPr/>
        </p:nvSpPr>
        <p:spPr>
          <a:xfrm rot="10800000">
            <a:off x="6553201" y="842665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Flecha abajo"/>
          <p:cNvSpPr/>
          <p:nvPr/>
        </p:nvSpPr>
        <p:spPr>
          <a:xfrm>
            <a:off x="7772400" y="16002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6781800" y="2590800"/>
            <a:ext cx="220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Y sale esta pantalla de ingreso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8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1999"/>
            <a:ext cx="9144001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1066800" y="5334000"/>
            <a:ext cx="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lipse"/>
          <p:cNvSpPr/>
          <p:nvPr/>
        </p:nvSpPr>
        <p:spPr>
          <a:xfrm>
            <a:off x="7772400" y="1295400"/>
            <a:ext cx="1219200" cy="6858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8382000" y="1981200"/>
            <a:ext cx="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772401" y="29718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Usuario con el que entre a la pagina.</a:t>
            </a:r>
            <a:endParaRPr lang="en-US" sz="1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9200" y="595526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Una vez ingreso a la pagina, doy click aquí y normalmente se abre la pantalla del curso en coursera.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50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9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8601" y="5867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… pero hoy, intento abrir la pagina de coursera pero rápidamente se desaparece y sale esta pantalla, donde me pide estos datos… Si le doy los datos con los que ingreso por Ecosistemas sale la siguiente Pantalla…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8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39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28601" y="5867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… y finalmente no puedo ingresar. Llevo ya alrededor de un  mes inscrito en el curso siguiendo los pasos que me indicaron en el principio y hasta hoy me sale esta triste novedad.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3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121</Words>
  <Application>Microsoft Office PowerPoint</Application>
  <PresentationFormat>Presentación en pantalla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Sanchez</dc:creator>
  <cp:lastModifiedBy>Jorge Sanchez</cp:lastModifiedBy>
  <cp:revision>2</cp:revision>
  <dcterms:created xsi:type="dcterms:W3CDTF">2020-07-10T02:45:34Z</dcterms:created>
  <dcterms:modified xsi:type="dcterms:W3CDTF">2020-07-10T02:58:44Z</dcterms:modified>
</cp:coreProperties>
</file>