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3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0" r:id="rId6"/>
    <p:sldId id="263" r:id="rId7"/>
    <p:sldId id="264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9"/>
    <p:restoredTop sz="94719"/>
  </p:normalViewPr>
  <p:slideViewPr>
    <p:cSldViewPr showGuides="1">
      <p:cViewPr varScale="1">
        <p:scale>
          <a:sx n="198" d="100"/>
          <a:sy n="198" d="100"/>
        </p:scale>
        <p:origin x="1560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2023. 4. 20.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0T00:12:12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28,'51'-1,"0"1,24 0,-2 0,12 2,-20-2,9 1,-12 0,0 0,0-1,14 1,-2-1,16 0,1 0,-16 0,4 0,0 0,0 0,1-1,-4 1,9 0,-8-1,-16 1,-5-1,34-1,-46 2,-7-1,-33 0,6 1,12-2,-5 0,10-1,-4 0,5-2,16 1,-10 1,21 1,-15 1,-1 0,-16 1,-20 0,-5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42:54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24575,'63'-17'0,"27"-2"0,-19 8 0,6 2 0,15 0 0,4 1 0,3 2 0,-1 1 0,-8 0 0,-6 1 0,-23 1 0,-6 1 0,9-1 0,-39 2 0,-6 0 0,4 1 0,7-1 0,-10 1 0,-3 1 0,-18-1 0,1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42:52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24575,'71'1'0,"-1"0"0,20 0 0,5 1 0,-19 0 0,3-1 0,-1 0 0,-3 0 0,-1 0 0,-5-1 0,12 0 0,-8 0 0,25-3 0,-48 2 0,-22-1 0,-17 1 0,9 0 0,38-2 0,37-1 0,-37 2 0,-1 1-6784,42-1 6784,-42 2 0,-29-1 0,15 0 0,43-1 0,-30 0 0,2 0 0,1 0 0,-3 0 0,19-1 0,-44 1 0,-25 2 1696,-15 6 0,4-3 0,-3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42:53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24575,'20'-3'0,"43"-3"0,-8 2 0,8 0 0,19-1 0,5 1 0,5-2 0,1 2 0,-9 0 0,-4 0 0,-12 0 0,-3 1 0,-10 0 0,-3 0 0,0 2 0,-1 0 0,3 1 0,-1 0 0,4 2 0,1-1 0,2 2 0,0-1 0,-5 0 0,-2 0 0,29 0 0,-30-1 0,-30-1 0,-14-2 0,-5 0 0,-3 1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59:33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0 331 24575,'24'-5'0,"21"0"0,35 0 0,-18 3 0,8-1 0,24 1 0,9 0-842,-17-1 0,5 1 1,5-1 841,-10 0 0,5 0 0,2 0 0,3 0-503,-9 0 1,2-1 0,2 1 0,1 0 0,2-1 502,-9 1 0,1 0 0,1-1 0,1 0 0,1 0 0,1 0 0,5-1 0,2 0 0,0 0 0,1 0 0,-1-1 0,-1 1 0,-4-1 0,0 0 0,-1 0 0,-1 0 0,0 0 0,-2 0 0,11-1 0,-2-1 0,-1 1 0,-2-1 0,-2 1-267,6-1 0,-2 0 0,-3 0 0,-3 1 267,7 0 0,-3 1 0,-3 0-130,-9 2 0,-2 0 0,-1 2 130,-8 0 0,0 1 0,-2 0 0,27-1 0,-2 1 725,-9 0 1,-3 0-726,-11 0 0,-2 0 1555,-4 0 0,1 1-1555,9 3 0,4 1 0,-13-1 0,3 0 0,2 1 275,7 0 1,3-1 0,-1 1-276,-2-1 0,-1 0 0,-4-1 269,18 0 1,-9-2-270,18-2 0,-62 2 0,-23 2 0,-18 5 0,-3 7 567,-4 8-567,-2 8 0,-1 3 0,2-3 0,2-8 0,-2-8 0,-2-5 0,-38 5 0,1-3 0,-8 1 0,-19 2 0,-6 1 0,18-3 0,-2 0 0,1 0 0,-26 3 0,1-2 0,10-3 0,2-2 0,12-2 0,4-2 0,10-2 0,4 0 0,-29 2 0,33 2 0,18-1 0,15-2 0,3 0 0,-7 1 0,-16 1 0,-32-1 0,9-2 0,-8-1 0,-14 0 0,-5-1 0,-15-1 0,-1 0 0,0-2 0,3 0 0,13 0 0,6-1 0,16 1 0,6-1-6784,-7-1 6784,33 2 0,21 3 0,-2-7 0,-10-7 0,-7-7 0,-4-6 0,5-3 6784,9-11-6784,3-14 0,4-5 0,4 9 0,4 16 0,4 13 0,5 5 0,6 0 0,4 0 0,4 2 0,2 3 0,1 3 0,-3 3 0,-7 3 0,-7 2 0,-6 1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59:36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 24575,'51'-4'0,"45"1"0,-14 2 0,13 0 0,-25 0 0,5 1 0,4 0 0,3 0-1136,-4-1 1,3 1 0,2 0 0,2 0 0,1-1 1135,9 1 0,3 0 0,1 0 0,2-1 0,1 0-378,-10 1 0,2-1 0,0-1 0,2 1 0,-2 0 0,1 0 378,-3-1 0,-1 1 0,1 0 0,-1-1 0,1 1 0,0-1 0,0 1 0,1-1 0,0 1 0,-1 0 0,0-1 0,0 1-69,-5 0 1,0 0 0,0 0-1,-1 0 1,-1 0 0,0 1 68,8-1 0,0 0 0,-2 1 0,-1-1 0,-1 0-220,-6 1 1,-1-1 0,-2 0-1,0 1 1,-2-1 219,10-1 0,-1 1 0,-2-1 0,-1 0 320,-7 1 1,-1-1-1,-2 1 1,-1 0-321,17 0 0,-2 0 0,-3 0 862,-5 1 1,-3 0-1,-1 0-862,21 1 0,-4 1 1257,-11 0 1,-4 0-1258,-7 0 0,-3 0 866,-5 1 0,-2-1-866,37 2 1028,-24-3-1028,-28 0 307,-17-1-307,-9 0 0,-1 0 0,-2 1 0,-1 0 0,-5 2 0,-7 13 0,-4 14 0,-3 16 0,-8 9 0,-16 5 0,-23 2 0,11-28 0,-5-2 0,-8 2 0,-4-2 0,-9-1 0,-5-3 0,-4-2 0,-3-4 0,-5-2 0,-1-5 0,-11-2 0,-1-3 0,1-4 0,1-2 0,3-1 0,1-2 0,11-1 0,2-1 0,11 0 0,1 0 0,4 1 0,0-1 0,-1-1 0,1 1 0,-1-1 0,1 0 0,-1-1 0,1 1 0,1-1 0,0 0 0,2 0 0,0 0 0,-1-1 0,-1-1 0,-1 0 0,-2 1 0,-1-1 0,-1 1 0,0 0 0,0 2 0,0-1 0,1 1 0,4 1 0,2 0 0,0 1 0,2-1 0,3 1 0,1 0 0,-42 0 0,15 1 0,19 1 0,21 0 0,18-1 0,12-1 0,5-11 0,5-16 0,5-15 0,9-17 0,10-3 0,7 3 0,2 10 0,-6 18 0,-9 15 0,-10 12 0,-6 2 0,-2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59:40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1 257 24575,'53'-7'0,"0"1"0,9 0 0,25-3 0,9 1-930,-13 1 1,4 1 0,4-1 929,-14 2 0,1 0 0,3 0 0,1 0-516,9-1 1,1-1-1,3 1 1,0-1 515,-12 0 0,0 1 0,1-2 0,2 1 0,-1 0 0,5-2 0,2 1 0,-1-1 0,2 0 0,-1 1-247,0-1 1,1 1-1,1 0 1,-1 0-1,0 2 247,-1-1 0,0 1 0,-1 1 0,1 1 0,-1 0 0,-4 0 0,1 2 0,0 0 0,-3 0 0,-1 1-175,7 1 0,-2 0 0,-2 0 0,-4 1 175,10 0 0,-5 0 0,-8 1 520,0-1 0,-12 1-520,7 1 2038,-39-2-2038,-19 0 2709,7 5-2709,29 7 498,0 0 0,7 2-498,21 3 0,6 2 0,9 0 0,1 0 0,-10-2 0,-7-2 0,-22-6 0,-9-1 0,0 4 0,-38 0 0,-11 7 0,-6 9 0,-7 8 0,-11 6 0,-11 2 0,-7-1 0,-8-6 0,-3-8 0,-2-5 0,-1-4 0,-1-3 0,-2 0 0,-6 3 0,-7 0 0,-8 1 0,-5-1 0,2-2 0,4-4 0,4-4 0,-6-6 0,-15-2 0,32 0 0,-4 1 0,-15 0 0,-5 0 0,22-1 0,-3 0 0,0 1-152,-6-1 1,0 0-1,0-1 152,3 0 0,0 0 0,1 0 0,3-1 0,0 1 0,1-1 0,-30 1 0,0-1 0,-2 1 0,-1 0 0,27-1 0,0 0 0,-1 0 0,-2 0 0,0-1 0,0 1 0,0-1 0,1-1 0,0 1 0,3-1 0,1 0 0,1 0 0,-29-1 0,3 0 0,4 0 0,3 0 0,4 1 0,3-1 0,6 0 0,2 0 0,7-1 0,2 1 0,8-1 0,2 0 0,-32-2 0,25 1 455,21 2-455,11-1 0,5-3 0,1-4 0,1-2 0,4-1 0,5-1 0,-12-15 0,-17-18 0,-18-11 0,-17-1 0,6 17 0,15 18 0,22 13 0,21 7 0,8-4 0,5-20 0,-3 15 0,5-12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14:59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2501 24575,'14'-17'0,"22"-27"0,-4 8 0,5-3 0,14-11 0,5-3 0,9-4 0,3 1 0,5 2 0,3 4 0,1 1 0,1 3 0,-6 6 0,-1 2 0,-7 5 0,-1 1 0,-4 4 0,0 1 0,6 1 0,5 1 0,20-3 0,8 1-357,-19 5 1,2-1-1,1 0 357,5-3 0,0-1 0,-2 0 0,-5 0 0,-2-1 0,-4-1 0,15-9 0,-9-1 0,-19 7 0,-7 1 0,24-23 0,-19 6 0,-11 5 0,-2 0 1070,14-6-1070,-17 17 0,4-2 0,8-5 0,3-1 0,8-2 0,2 0 0,0 2 0,0 2 0,-4 1 0,0 1 0,0-1 0,-2-1 0,-7-1 0,-3-1 0,-5 0 0,-3 1 0,25-30 0,-22 16 0,-15 15 0,-6 8 0,-4 0 0,-2 2 0,8-13 0,5-5 0,1 3 0,-9 12 0,-12 17 0,-13 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15:00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24575,'28'-1'0,"33"0"0,21 1 0,-2 0 0,-28 1 0,-35 0 0,-14 7 0,-4 11 0,-1 17 0,-1 16 0,0 10 0,2-1 0,1-7 0,2-8 0,3-7 0,0-8 0,0-11 0,-4-12 0,0-7 0,0-2 0,0 0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15:04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4613 3098 24575,'-23'-21'0,"-26"-17"0,-31-18 0,31 24 0,-2-2 0,-4-1 0,0 0 0,1 1 0,0 0 0,4 0 0,0 1 0,0 0 0,-1-1 0,-5-3 0,-2-2 0,-9-4 0,-4-2 0,-7-3 0,-2-1 0,0 2 0,1-1 0,8 6 0,3 0 0,7 2 0,0 0 0,1-2 0,0-2 0,-7-5 0,-2-2 0,16 13 0,-2 0 0,-2-2-279,-8-5 1,-2-2-1,0 0 279,-3 0 0,0 0 0,2 1 0,3 4 0,2 0 0,3 2 0,-16-11 0,6 4 0,18 12 0,6 3 0,-22-18 0,12 3 0,-8-6 0,23 19 0,-3-2 418,-9-6 0,-2-2-418,-7-3 0,-2-3 0,9 10 0,-2-2 0,4 4 0,1 1 0,1 2 0,-27-17 0,2 4 0,-4 2 0,-1-2 0,24 12 0,26 15 0,3 1 0,1 3 0,-14-7 0,-27-14 0,-16-8 0,2 2 0,27 13 0,31 16 0,9 5 0,-2-3 0,-1-1 0,-1-1 0,-3-2 0,-8-3 0,-9-5 0,-3 0 0,7 5 0,16 10 0,11 5 0,7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15:05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24575,'-3'18'0,"0"13"0,1 17 0,-1 11 0,0-2 0,1-15 0,1-20 0,1-14 0,0-8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0T00:12:27.4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1,'85'2,"0"0,4 1,1 0,4 1,-2-1,-9 0,-4-1,-17 0,-6-1,12 0,-34 0,-19-1,3 0,24 0,38 2,-23 0,6 0,11 0,2 1,-1-1,-1 0,-8-2,-3 0,37-2,-25-2,-36 2,-8 0,-24 2,21 0,22 0,20 1,12 1,-10 1,-19 0,-20-2,-18 0,-11-1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15:06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 24575,'63'-4'0,"-13"3"0,5 0 0,19 0 0,4 1 0,4 0 0,-1 0 0,-10 0 0,-8-1 0,7 1 0,-41-2 0,-29 0 0,0 1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15:08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 24575,'-2'24'0,"0"9"0,2 12 0,-1 9 0,-1 13 0,-1 23 0,1-29 0,0 5 0,-1 22 0,-1 8-342,2-19 0,0 3 0,0 2 342,0 6 0,0 2 0,0-1 0,0-2 0,-1-1 0,0-4 0,1-11 0,0-3 0,-1-4 0,-1 10 0,0-8 0,-4 29 0,3-21 0,1 2 0,3-1 1026,0-9-1026,0-13 0,1-8 0,1 6 0,0 10 0,2 8 0,0 15 0,0 15 0,-1-47 0,0 1 0,1 41 0,-1-27 0,-2-23 0,0-7 0,0 1 0,-1 9 0,0 7 0,1 5 0,-1 5 0,0 11 0,0 1 0,0-4 0,0-13 0,1-13 0,-1-6 0,0 1 0,0-7 0,-1-8 0,0-5 0,0 2 0,-1 6 0,0 6 0,2-2 0,0-10 0,2-15 0,3-18 0,10-11 0,-6 4 0,4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15:09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0 128 24575,'18'31'0,"14"20"0,12 13 0,8 4 0,-2-12 0,-9-17 0,-9-11 0,-10-15 0,3-15 0,7-17 0,24-11 0,12-7 0,8-6 0,-8 1 0,-13 0 0,-7-4 0,-9 0 0,-2-4 0,-3 2 0,-9 9 0,-11 17 0,-6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0T00:12:38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26,'69'-6,"0"1,8 1,1 0,1 2,0 1,2 1,0 0,-5 1,-4-1,-12 1,-4-1,33 1,-13-2,1 0,14-1,-38 1,2 1,6-1,2 1,9 0,4 1,11 1,3 0,6 0,0 0,-5 0,-3 0,-19 0,-6-1,14 0,-45 0,-23-1,-58-2,3-1,-31-1,36 0,19 3,15 1,-8 3,-1-1,-9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0T00:12:44.9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1,'73'0,"0"1,5 0,0 1,1 0,-1 0,-3 1,-3 0,-12-1,-3 0,26 1,-21-1,-5 0,6 1,11 1,18 3,-41-3,2 1,-1-1,0-1,35 3,-31-5,-22-1,-10 0,6 0,13-1,1-1,-5 1,-15 0,-11 1,1-1,11 1,29 2,25 2,-29-1,2 1,44 2,-29-2,-30-2,-28-1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0T00:13:31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39,'90'-2,"-1"0,-13 1,3 0,2-1,9 1,3 0,0 0,-1 0,0 0,-5 0,19-1,-13 1,-35 0,-10 1,-1-1,-26 0,16-2,24-1,8 0,-9 1,-20 1,-18 1,-8 0,-5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13:51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705 105 24575,'75'-2'0,"-22"3"0,5 0 0,25 2 0,9 0 0,-19 1 0,3-1 0,1 1 0,3 1 0,0-1 0,-2 0 0,-7-1 0,-2 1 0,-3-1 0,14 0 0,-6 0 0,-19-1 0,-3-1 0,40 1 0,-38 0 0,2 0 0,8 0 0,3 1 0,10-1 0,3 0 0,11 1 0,2-1 0,4-1 0,1 0 0,-32 0 0,1 0 0,0-1 0,1 1 0,0-1 0,0 1 0,1-1 0,1 1 0,0-1 0,0 0 0,0 1 0,-1-1 0,30 0 0,-4 0 0,-12-1 0,-6 1 0,-16-1 0,-5 0 0,40 0 0,-2-1 0,4 0 0,-47 1 0,0 0 0,0 0 0,-1 0 0,46 0 0,0 0 0,3 1 0,-48 0 0,0 0 0,-1-1 0,0 1 0,42-1 0,-8 0 0,-3 1 0,-5 0 0,-9 0 0,-12 1 0,-2 0 0,3 1 0,0-1 0,-8 0 0,-13-2 0,-10 1 0,-8-1 0,-8 1 0,-5 10 0,-3 16 0,0 18 0,1 14 0,-1 6 0,0 2 0,-1 2 0,-1 0 0,0-4 0,0-3 0,-1-5 0,-1-2 0,0 1 0,-1 4 0,-2 6 0,-1 9 0,-2 15 0,4-38 0,1 1 0,0 4 0,-1 2 0,0 1 0,0 1 0,-2 1 0,0 1 0,-1 2 0,1 2 0,-1 4 0,2 1 0,1 3 0,0 1 0,3 1 0,0-1 0,1-4 0,0-2 0,1-11 0,0-3 0,2 34 0,1-25 0,0-14 0,0-3 0,0-3 0,-2-11 0,-1-9 0,1-14 0,-1-7 0,-1-3 0,-1 1 0,-6-1 0,-10 0 0,-18 1 0,-20 0 0,-24-1 0,-19 0 0,42 0 0,-2 0 0,-4 0 0,-1 0 0,-2 1 0,-2 1 0,0 1 0,-2 1 0,-7 2 0,-1 2 0,-8 0 0,-5 2-302,21-4 1,-2 1-1,-2-1 302,-11 1 0,-1 0 0,-3-1 0,-5-1 0,-3 0 0,0 0 0,22-2 0,-1 1 0,1-1 0,0 0 0,-23 1 0,2 0 0,0 0 0,4 0 0,2-1 0,0 0 0,5 0 0,0-1 0,2 1 0,1-2 0,0 1 0,1-1 0,0-1 0,1 0 0,-1-1 0,1 1 0,0-1 0,1 1 0,2-1 0,1 0 0,1 0-46,3 0 0,1 1 0,3-1 46,-23 0 0,4 0 0,10 1 0,5 0 0,10 0 0,4 1 0,6-1 0,2 1 0,-42 0 898,9 1-898,2-1 145,9 0-145,7-1 0,-4-2 0,-8-1 0,-22-1 0,41 2 0,-1 0 0,0 0 0,0 0 0,-38-1 0,38 1 0,33-2 0,23-7 0,8-6 0,4-9 0,2-9 0,2-8 0,2-9 0,1-23 0,1-14 0,-8 39 0,-2-1 0,0-1 0,-1 1 0,3-44 0,-2 0 0,-2-4 0,-3 41 0,0-4 0,0-4 0,-1-2 0,0 0 0,1 1 0,-1 3 0,0 2 0,1 10 0,-1 2 0,4-43 0,-2 40 0,0-2 0,0-9 0,0-2 0,-1-6 0,0-2 0,-1 5 0,0 1 0,-1 12 0,-1 3 0,0-26 0,-1 19 0,1 7 0,1 3 0,0-4 0,0 3 0,2 0 0,1 5 0,2 5 0,3-5 0,2 2 0,2 1 0,-3 10 0,-3 14 0,-2 10 0,1 0 0,2-3 0,2-2 0,-1 1 0,-4 7 0,11 9 0,42 18 0,-7-3 0,6 1 0,18 5 0,5 1 0,10 0 0,0-1 0,-11-6 0,-6-2 0,-17-6 0,-7-1 0,3-1 0,-51-9 0,-14-1 0,1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32:51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2583 137 24575,'-54'-8'0,"-38"-1"0,25 3 0,-6 0 0,-11-1 0,-1 0 0,1 2 0,2 1 0,10 0 0,4 1 0,12 1 0,4 1 0,-34 0 0,8 1 0,1 2 0,-7 0 0,-9 1 0,42-2 0,-2 0 0,-7 0 0,-2 0 0,-2 0 0,1-1 0,1 1 0,3-1 0,7 0 0,3 0 0,-25 0 0,22 1 0,17 0 0,9 0 0,2 0 0,-9 1 0,-17 1 0,-23 3 0,-10 5 0,-3 5 0,12 2 0,25-1 0,17-4 0,17-2 0,8 2 0,3 3 0,1 3 0,3 8 0,2-8 0,9 14 0,17-2 0,28 9 0,33 1 0,-33-22 0,3-2 0,9-1 0,2-2 0,4-1 0,4-2 0,10-2 0,4-2 0,-25-4 0,1 0 0,1-1 0,2 0 0,2-2 0,-2 1 0,-1-1 0,0 0 0,-2 0 0,29-1 0,-1 0 0,-3 0 0,1-1 0,-27 0 0,0 0 0,2 0-220,4 0 0,2 0 0,1 0 220,3 0 0,1 0 0,0 0 0,1 0 0,1 1 0,-2 0 0,-5 1 0,-1-1 0,-1 1 0,-2 0 0,0 0 0,-3-1 0,22 0 0,-3 0 0,-10 0 0,-5-1 0,-11 1 0,-6-1 0,21 0 0,-20 0 0,-9 2 660,11-1-660,30-1 0,-34 0 0,2 1 0,4-2 0,2 1 0,-2-1 0,-1 0 0,-6 1 0,-1 0 0,0 0 0,1 0 0,-2 0 0,-1 0 0,48-1 0,-4-1 0,-9 1 0,13 0 0,-42 2 0,0 0 0,0 0 0,0 1 0,0 0 0,-3-1 0,27 1 0,-22-2 0,-15-1 0,-15-2 0,-8-1 0,-8-1 0,-4-4 0,-2-2 0,-3-7 0,-8-8 0,-19-9 0,-29-10 0,6 20 0,-7 2 0,-15-2 0,-5 1 0,-11 1 0,-3 3 0,-5 1 0,-2 3 0,27 7 0,-1 1 0,0 1 0,-2 0 0,0 1 0,0 0 0,1 1 0,0 1 0,1 1 0,-28-2 0,3 2 0,8 4 0,-1 2 0,-8 3 0,-5 2-462,18 0 0,-4 1 1,-1 1 461,-11 1 0,-2 1 0,-1 0 0,25-2 0,0 0 0,0 1 0,1-1 0,-16 1 0,2 1 0,5-1-210,-12 1 0,10-2 210,26-3 0,10-1 0,0-2 0,38-2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42:48.8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16383,'37'20'0,"15"8"0,14 12 0,6 14 0,-7 9 0,-18 4 0,-16 19 0,-23-34 0,-6 3 0,-6 8 0,-4 2 0,-3 4 0,-3 1 0,-3-1 0,-1-2 0,3-7 0,2-3 0,-5 28 0,12-32 0,6-35 0,2-14 0,-1-3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00:42:55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24575,'79'-4'0,"1"0"0,-6-1 0,5 1 0,3-1 0,-9 1 0,3-1 0,1 1 0,-2 0-1554,20-2 1,0 1-1,-8-1 1554,10 0 0,-15 1 0,-7 1 0,-55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2023. 4. 20.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20.xm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22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7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7.png"/><Relationship Id="rId14" Type="http://schemas.openxmlformats.org/officeDocument/2006/relationships/customXml" Target="../ink/ink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Instalación en Mac y Windows, Linux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301316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Primer script en Python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38" name="TextBox 12"/>
          <p:cNvSpPr txBox="1"/>
          <p:nvPr/>
        </p:nvSpPr>
        <p:spPr bwMode="auto">
          <a:xfrm>
            <a:off x="2622011" y="320806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Tipos de datos, variables, Operadores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44" name="TextBox 12"/>
          <p:cNvSpPr txBox="1"/>
          <p:nvPr/>
        </p:nvSpPr>
        <p:spPr bwMode="auto">
          <a:xfrm>
            <a:off x="2622011" y="4114813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Funciones </a:t>
            </a:r>
            <a:r>
              <a:rPr lang="es-ES_tradnl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built</a:t>
            </a: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es-ES_tradnl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10605" y="209264"/>
            <a:ext cx="9144000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Tipos de Datos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9211" y="4029909"/>
            <a:ext cx="2189605" cy="2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altLang="ko-KR" sz="120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49DC4-2B1F-9DAC-5E79-463A7F70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84654"/>
            <a:ext cx="7772400" cy="2974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C9124B-B953-7135-EE5C-C146049D2DFA}"/>
                  </a:ext>
                </a:extLst>
              </p14:cNvPr>
              <p14:cNvContentPartPr/>
              <p14:nvPr/>
            </p14:nvContentPartPr>
            <p14:xfrm>
              <a:off x="1117308" y="1865692"/>
              <a:ext cx="820440" cy="1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C9124B-B953-7135-EE5C-C146049D2D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308" y="1757692"/>
                <a:ext cx="9280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6946C1-3265-1B2F-1793-8B2369637D53}"/>
                  </a:ext>
                </a:extLst>
              </p14:cNvPr>
              <p14:cNvContentPartPr/>
              <p14:nvPr/>
            </p14:nvContentPartPr>
            <p14:xfrm>
              <a:off x="1136388" y="2092132"/>
              <a:ext cx="820800" cy="1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6946C1-3265-1B2F-1793-8B2369637D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2388" y="1984492"/>
                <a:ext cx="928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C8F306-DDF9-BFB0-0BA6-5C6ADA1C42BA}"/>
                  </a:ext>
                </a:extLst>
              </p14:cNvPr>
              <p14:cNvContentPartPr/>
              <p14:nvPr/>
            </p14:nvContentPartPr>
            <p14:xfrm>
              <a:off x="1117308" y="2281852"/>
              <a:ext cx="860040" cy="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C8F306-DDF9-BFB0-0BA6-5C6ADA1C42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668" y="2174212"/>
                <a:ext cx="967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48DB11-0E3D-9470-35F5-E3A7EE803538}"/>
                  </a:ext>
                </a:extLst>
              </p14:cNvPr>
              <p14:cNvContentPartPr/>
              <p14:nvPr/>
            </p14:nvContentPartPr>
            <p14:xfrm>
              <a:off x="1129188" y="2531692"/>
              <a:ext cx="806040" cy="2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48DB11-0E3D-9470-35F5-E3A7EE8035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5188" y="2424052"/>
                <a:ext cx="913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3A6DABE-AD40-3271-9A4C-C1DD922DBD0A}"/>
                  </a:ext>
                </a:extLst>
              </p14:cNvPr>
              <p14:cNvContentPartPr/>
              <p14:nvPr/>
            </p14:nvContentPartPr>
            <p14:xfrm>
              <a:off x="1130988" y="2756692"/>
              <a:ext cx="592920" cy="1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3A6DABE-AD40-3271-9A4C-C1DD922DBD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6988" y="2648692"/>
                <a:ext cx="7005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21C9E7-E523-8271-F3F4-B82DADC8CB98}"/>
                  </a:ext>
                </a:extLst>
              </p14:cNvPr>
              <p14:cNvContentPartPr/>
              <p14:nvPr/>
            </p14:nvContentPartPr>
            <p14:xfrm>
              <a:off x="744348" y="2881612"/>
              <a:ext cx="2126880" cy="105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21C9E7-E523-8271-F3F4-B82DADC8CB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5348" y="2872972"/>
                <a:ext cx="2144520" cy="10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081B67C-CF47-038F-EAB1-E089B25EF852}"/>
                  </a:ext>
                </a:extLst>
              </p14:cNvPr>
              <p14:cNvContentPartPr/>
              <p14:nvPr/>
            </p14:nvContentPartPr>
            <p14:xfrm>
              <a:off x="836508" y="3114573"/>
              <a:ext cx="1985400" cy="195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081B67C-CF47-038F-EAB1-E089B25EF8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868" y="3105933"/>
                <a:ext cx="2003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99FEF4-039E-4DDC-8FD8-2F90C0D1FFED}"/>
                  </a:ext>
                </a:extLst>
              </p14:cNvPr>
              <p14:cNvContentPartPr/>
              <p14:nvPr/>
            </p14:nvContentPartPr>
            <p14:xfrm>
              <a:off x="56388" y="1408492"/>
              <a:ext cx="136800" cy="41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99FEF4-039E-4DDC-8FD8-2F90C0D1FF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388" y="1300492"/>
                <a:ext cx="1724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AF19D32-2BB9-185E-058B-3A22A1611D7E}"/>
                  </a:ext>
                </a:extLst>
              </p14:cNvPr>
              <p14:cNvContentPartPr/>
              <p14:nvPr/>
            </p14:nvContentPartPr>
            <p14:xfrm>
              <a:off x="660108" y="2790532"/>
              <a:ext cx="448920" cy="27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AF19D32-2BB9-185E-058B-3A22A1611D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1468" y="2781892"/>
                <a:ext cx="46656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2F6EDAE-610B-25E8-E31A-B689089AB670}"/>
              </a:ext>
            </a:extLst>
          </p:cNvPr>
          <p:cNvGrpSpPr/>
          <p:nvPr/>
        </p:nvGrpSpPr>
        <p:grpSpPr>
          <a:xfrm>
            <a:off x="386508" y="1800892"/>
            <a:ext cx="2942280" cy="633240"/>
            <a:chOff x="386508" y="1800892"/>
            <a:chExt cx="294228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C8C672-FECD-AD56-9312-12561B197165}"/>
                    </a:ext>
                  </a:extLst>
                </p14:cNvPr>
                <p14:cNvContentPartPr/>
                <p14:nvPr/>
              </p14:nvContentPartPr>
              <p14:xfrm>
                <a:off x="597828" y="2381572"/>
                <a:ext cx="423000" cy="38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C8C672-FECD-AD56-9312-12561B1971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9188" y="2372932"/>
                  <a:ext cx="440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F93960-79C2-5A01-B95F-38578528028D}"/>
                    </a:ext>
                  </a:extLst>
                </p14:cNvPr>
                <p14:cNvContentPartPr/>
                <p14:nvPr/>
              </p14:nvContentPartPr>
              <p14:xfrm>
                <a:off x="386508" y="1800892"/>
                <a:ext cx="741960" cy="1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F93960-79C2-5A01-B95F-3857852802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7508" y="1791892"/>
                  <a:ext cx="759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356258-15AA-00A0-55A8-66370E5B3601}"/>
                    </a:ext>
                  </a:extLst>
                </p14:cNvPr>
                <p14:cNvContentPartPr/>
                <p14:nvPr/>
              </p14:nvContentPartPr>
              <p14:xfrm>
                <a:off x="416028" y="2160892"/>
                <a:ext cx="604800" cy="21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356258-15AA-00A0-55A8-66370E5B36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028" y="2152252"/>
                  <a:ext cx="622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5A6CFF-A18F-8DF9-909F-C72899A80DD2}"/>
                    </a:ext>
                  </a:extLst>
                </p14:cNvPr>
                <p14:cNvContentPartPr/>
                <p14:nvPr/>
              </p14:nvContentPartPr>
              <p14:xfrm>
                <a:off x="635988" y="1978012"/>
                <a:ext cx="2372040" cy="176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5A6CFF-A18F-8DF9-909F-C72899A80D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988" y="1969372"/>
                  <a:ext cx="2389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A3F589-3FEA-E65D-FB6A-1E1ED9898109}"/>
                    </a:ext>
                  </a:extLst>
                </p14:cNvPr>
                <p14:cNvContentPartPr/>
                <p14:nvPr/>
              </p14:nvContentPartPr>
              <p14:xfrm>
                <a:off x="927228" y="2214892"/>
                <a:ext cx="2401560" cy="21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A3F589-3FEA-E65D-FB6A-1E1ED98981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8228" y="2206252"/>
                  <a:ext cx="241920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C6FC21F-C09F-99F8-8A07-8D15C8097292}"/>
                  </a:ext>
                </a:extLst>
              </p14:cNvPr>
              <p14:cNvContentPartPr/>
              <p14:nvPr/>
            </p14:nvContentPartPr>
            <p14:xfrm>
              <a:off x="893388" y="2632852"/>
              <a:ext cx="1911600" cy="280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C6FC21F-C09F-99F8-8A07-8D15C80972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4748" y="2624212"/>
                <a:ext cx="1929240" cy="2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91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0" y="0"/>
            <a:ext cx="9144000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Variables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9211" y="4029909"/>
            <a:ext cx="2189605" cy="2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altLang="ko-KR" sz="120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D7A8A-82F4-2F3B-3083-83FF2A24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1600200"/>
            <a:ext cx="5397500" cy="19431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D01601-7953-16F7-31C4-EC9D958FDFB3}"/>
              </a:ext>
            </a:extLst>
          </p:cNvPr>
          <p:cNvGrpSpPr/>
          <p:nvPr/>
        </p:nvGrpSpPr>
        <p:grpSpPr>
          <a:xfrm>
            <a:off x="1515468" y="2484532"/>
            <a:ext cx="1454760" cy="934560"/>
            <a:chOff x="1515468" y="2484532"/>
            <a:chExt cx="1454760" cy="9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D93662-0874-8B06-0791-BCDE87A6A4A2}"/>
                    </a:ext>
                  </a:extLst>
                </p14:cNvPr>
                <p14:cNvContentPartPr/>
                <p14:nvPr/>
              </p14:nvContentPartPr>
              <p14:xfrm>
                <a:off x="1515468" y="2518732"/>
                <a:ext cx="1424520" cy="90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D93662-0874-8B06-0791-BCDE87A6A4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6468" y="2510092"/>
                  <a:ext cx="144216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ACE6A5-43B1-9B75-7AE4-3579F2880E8A}"/>
                    </a:ext>
                  </a:extLst>
                </p14:cNvPr>
                <p14:cNvContentPartPr/>
                <p14:nvPr/>
              </p14:nvContentPartPr>
              <p14:xfrm>
                <a:off x="2848908" y="2484532"/>
                <a:ext cx="121320" cy="15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ACE6A5-43B1-9B75-7AE4-3579F2880E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39908" y="2475892"/>
                  <a:ext cx="1389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A7E050-2439-E5CF-B47F-4D4829404C9A}"/>
              </a:ext>
            </a:extLst>
          </p:cNvPr>
          <p:cNvGrpSpPr/>
          <p:nvPr/>
        </p:nvGrpSpPr>
        <p:grpSpPr>
          <a:xfrm>
            <a:off x="6322188" y="2570572"/>
            <a:ext cx="1676160" cy="1130400"/>
            <a:chOff x="6322188" y="2570572"/>
            <a:chExt cx="1676160" cy="11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21D0AE-4292-C691-3E63-CD4BC0993029}"/>
                    </a:ext>
                  </a:extLst>
                </p14:cNvPr>
                <p14:cNvContentPartPr/>
                <p14:nvPr/>
              </p14:nvContentPartPr>
              <p14:xfrm>
                <a:off x="6337308" y="2585332"/>
                <a:ext cx="1661040" cy="1115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21D0AE-4292-C691-3E63-CD4BC09930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28308" y="2576332"/>
                  <a:ext cx="1678680" cy="11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3B5E0F-29BD-30C3-7CF3-91F55D63CA5D}"/>
                    </a:ext>
                  </a:extLst>
                </p14:cNvPr>
                <p14:cNvContentPartPr/>
                <p14:nvPr/>
              </p14:nvContentPartPr>
              <p14:xfrm>
                <a:off x="6322188" y="2587852"/>
                <a:ext cx="6480" cy="10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3B5E0F-29BD-30C3-7CF3-91F55D63CA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13548" y="2579212"/>
                  <a:ext cx="24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CBB86E-3C93-476B-87A3-BB069B267003}"/>
                    </a:ext>
                  </a:extLst>
                </p14:cNvPr>
                <p14:cNvContentPartPr/>
                <p14:nvPr/>
              </p14:nvContentPartPr>
              <p14:xfrm>
                <a:off x="6331188" y="2570572"/>
                <a:ext cx="258120" cy="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CBB86E-3C93-476B-87A3-BB069B2670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22548" y="2561572"/>
                  <a:ext cx="2757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01129-02C9-D2B5-1857-CA559F1DFFD1}"/>
              </a:ext>
            </a:extLst>
          </p:cNvPr>
          <p:cNvGrpSpPr/>
          <p:nvPr/>
        </p:nvGrpSpPr>
        <p:grpSpPr>
          <a:xfrm>
            <a:off x="4534068" y="535492"/>
            <a:ext cx="315720" cy="1456560"/>
            <a:chOff x="4534068" y="535492"/>
            <a:chExt cx="315720" cy="14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C09FAE-0772-B775-1401-F354D0248E14}"/>
                    </a:ext>
                  </a:extLst>
                </p14:cNvPr>
                <p14:cNvContentPartPr/>
                <p14:nvPr/>
              </p14:nvContentPartPr>
              <p14:xfrm>
                <a:off x="4640268" y="535492"/>
                <a:ext cx="28800" cy="1378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C09FAE-0772-B775-1401-F354D0248E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31268" y="526852"/>
                  <a:ext cx="46440" cy="13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3F8523-256A-7A53-4199-9B5599EAD923}"/>
                    </a:ext>
                  </a:extLst>
                </p14:cNvPr>
                <p14:cNvContentPartPr/>
                <p14:nvPr/>
              </p14:nvContentPartPr>
              <p14:xfrm>
                <a:off x="4534068" y="1819972"/>
                <a:ext cx="315720" cy="172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3F8523-256A-7A53-4199-9B5599EAD9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25068" y="1811332"/>
                  <a:ext cx="333360" cy="18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881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0" y="0"/>
            <a:ext cx="7020272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Funciones </a:t>
            </a:r>
            <a:r>
              <a:rPr lang="es-ES_tradnl" altLang="ko-KR" sz="3600" dirty="0" err="1">
                <a:solidFill>
                  <a:schemeClr val="accent3"/>
                </a:solidFill>
                <a:latin typeface="+mj-lt"/>
                <a:cs typeface="Arial" pitchFamily="34" charset="0"/>
              </a:rPr>
              <a:t>Built</a:t>
            </a: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 in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9211" y="4029909"/>
            <a:ext cx="2189605" cy="2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altLang="ko-KR" sz="120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A6281-4A7B-35C6-1224-A1567EC1B84F}"/>
              </a:ext>
            </a:extLst>
          </p:cNvPr>
          <p:cNvSpPr txBox="1"/>
          <p:nvPr/>
        </p:nvSpPr>
        <p:spPr>
          <a:xfrm>
            <a:off x="1065936" y="661190"/>
            <a:ext cx="891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print</a:t>
            </a:r>
            <a:r>
              <a:rPr lang="es-ES_tradnl" dirty="0"/>
              <a:t>()</a:t>
            </a:r>
          </a:p>
          <a:p>
            <a:r>
              <a:rPr lang="es-ES_tradnl" dirty="0" err="1"/>
              <a:t>type</a:t>
            </a:r>
            <a:r>
              <a:rPr lang="es-ES_tradnl" dirty="0"/>
              <a:t>()</a:t>
            </a:r>
          </a:p>
          <a:p>
            <a:r>
              <a:rPr lang="es-ES_tradnl" dirty="0"/>
              <a:t>Id()</a:t>
            </a:r>
          </a:p>
          <a:p>
            <a:r>
              <a:rPr lang="es-ES_tradnl" dirty="0" err="1"/>
              <a:t>help</a:t>
            </a:r>
            <a:r>
              <a:rPr lang="es-ES_tradnl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94186-3508-FCB8-0C4A-2E6CAF155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06927"/>
            <a:ext cx="2738190" cy="181441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E9E24C-1C5E-BFF4-D97D-EF5CCC9A3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80210"/>
              </p:ext>
            </p:extLst>
          </p:nvPr>
        </p:nvGraphicFramePr>
        <p:xfrm>
          <a:off x="323528" y="3857501"/>
          <a:ext cx="2376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1637212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18542517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8905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6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7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15235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CCCCBCD0-1A97-300D-5B87-F61D4EE74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994" y="1389431"/>
            <a:ext cx="5822486" cy="28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9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0" y="0"/>
            <a:ext cx="5940152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Operados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9211" y="4029909"/>
            <a:ext cx="2189605" cy="2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altLang="ko-KR" sz="120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847F7-C51B-B4CF-B11D-996A1C267E9B}"/>
              </a:ext>
            </a:extLst>
          </p:cNvPr>
          <p:cNvSpPr txBox="1"/>
          <p:nvPr/>
        </p:nvSpPr>
        <p:spPr>
          <a:xfrm>
            <a:off x="755576" y="1203598"/>
            <a:ext cx="723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Operadores matemáticos: +, -, /, *, ** (** sirve para la potencia 2**3) </a:t>
            </a:r>
          </a:p>
        </p:txBody>
      </p:sp>
    </p:spTree>
    <p:extLst>
      <p:ext uri="{BB962C8B-B14F-4D97-AF65-F5344CB8AC3E}">
        <p14:creationId xmlns:p14="http://schemas.microsoft.com/office/powerpoint/2010/main" val="6835562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95</Words>
  <Application>Microsoft Macintosh PowerPoint</Application>
  <PresentationFormat>On-screen Show (16:9)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Cover and End Slide Master</vt:lpstr>
      <vt:lpstr>Contents Slide Master</vt:lpstr>
      <vt:lpstr>Section Break Slide Master</vt:lpstr>
      <vt:lpstr>Python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Lujano</cp:lastModifiedBy>
  <cp:revision>79</cp:revision>
  <dcterms:created xsi:type="dcterms:W3CDTF">2016-11-15T01:04:21Z</dcterms:created>
  <dcterms:modified xsi:type="dcterms:W3CDTF">2023-04-20T22:44:51Z</dcterms:modified>
</cp:coreProperties>
</file>