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26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Space Grotesk Light" pitchFamily="2" charset="7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3"/>
    <p:restoredTop sz="94831"/>
  </p:normalViewPr>
  <p:slideViewPr>
    <p:cSldViewPr snapToGrid="0">
      <p:cViewPr varScale="1">
        <p:scale>
          <a:sx n="198" d="100"/>
          <a:sy n="198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67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944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78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042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415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92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345930" y="1886894"/>
            <a:ext cx="666631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E-Camp</a:t>
            </a:r>
            <a:br>
              <a:rPr lang="en" dirty="0"/>
            </a:br>
            <a:r>
              <a:rPr lang="en" dirty="0"/>
              <a:t>Full Stack Python</a:t>
            </a:r>
            <a:br>
              <a:rPr lang="en" dirty="0"/>
            </a:br>
            <a:br>
              <a:rPr lang="en" dirty="0"/>
            </a:br>
            <a:r>
              <a:rPr lang="en" dirty="0"/>
              <a:t>Modulo 4</a:t>
            </a:r>
            <a:endParaRPr dirty="0"/>
          </a:p>
        </p:txBody>
      </p:sp>
      <p:sp>
        <p:nvSpPr>
          <p:cNvPr id="2" name="Google Shape;882;p14">
            <a:extLst>
              <a:ext uri="{FF2B5EF4-FFF2-40B4-BE49-F238E27FC236}">
                <a16:creationId xmlns:a16="http://schemas.microsoft.com/office/drawing/2014/main" id="{A63D419E-D1A2-1BC2-F5C8-342811140EB5}"/>
              </a:ext>
            </a:extLst>
          </p:cNvPr>
          <p:cNvSpPr txBox="1">
            <a:spLocks/>
          </p:cNvSpPr>
          <p:nvPr/>
        </p:nvSpPr>
        <p:spPr>
          <a:xfrm>
            <a:off x="150762" y="4643502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algn="l"/>
            <a:r>
              <a:rPr lang="en-US" sz="2800" dirty="0"/>
              <a:t>Richar Lujano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-540388" y="380124"/>
            <a:ext cx="4475891" cy="6533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dirty="0">
                <a:solidFill>
                  <a:schemeClr val="tx1"/>
                </a:solidFill>
              </a:rPr>
              <a:t>1. Clases</a:t>
            </a:r>
          </a:p>
        </p:txBody>
      </p:sp>
      <p:sp>
        <p:nvSpPr>
          <p:cNvPr id="4" name="Google Shape;899;p16">
            <a:extLst>
              <a:ext uri="{FF2B5EF4-FFF2-40B4-BE49-F238E27FC236}">
                <a16:creationId xmlns:a16="http://schemas.microsoft.com/office/drawing/2014/main" id="{4BF99484-C655-3D55-D575-F65CCC91E963}"/>
              </a:ext>
            </a:extLst>
          </p:cNvPr>
          <p:cNvSpPr txBox="1">
            <a:spLocks/>
          </p:cNvSpPr>
          <p:nvPr/>
        </p:nvSpPr>
        <p:spPr>
          <a:xfrm>
            <a:off x="803145" y="1149243"/>
            <a:ext cx="6264717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>
                <a:solidFill>
                  <a:schemeClr val="tx1"/>
                </a:solidFill>
              </a:rPr>
              <a:t>2. Diagramas de Clases</a:t>
            </a:r>
          </a:p>
        </p:txBody>
      </p:sp>
      <p:sp>
        <p:nvSpPr>
          <p:cNvPr id="5" name="Google Shape;899;p16">
            <a:extLst>
              <a:ext uri="{FF2B5EF4-FFF2-40B4-BE49-F238E27FC236}">
                <a16:creationId xmlns:a16="http://schemas.microsoft.com/office/drawing/2014/main" id="{B8D5BF57-9319-D5C2-2BF5-662C3FEDEACA}"/>
              </a:ext>
            </a:extLst>
          </p:cNvPr>
          <p:cNvSpPr txBox="1">
            <a:spLocks/>
          </p:cNvSpPr>
          <p:nvPr/>
        </p:nvSpPr>
        <p:spPr>
          <a:xfrm>
            <a:off x="715703" y="1901248"/>
            <a:ext cx="4475891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>
                <a:solidFill>
                  <a:schemeClr val="tx1"/>
                </a:solidFill>
              </a:rPr>
              <a:t>3. Herencia</a:t>
            </a:r>
          </a:p>
        </p:txBody>
      </p:sp>
      <p:sp>
        <p:nvSpPr>
          <p:cNvPr id="6" name="Google Shape;899;p16">
            <a:extLst>
              <a:ext uri="{FF2B5EF4-FFF2-40B4-BE49-F238E27FC236}">
                <a16:creationId xmlns:a16="http://schemas.microsoft.com/office/drawing/2014/main" id="{1608B3A7-584A-1B82-50EA-286A891F08AD}"/>
              </a:ext>
            </a:extLst>
          </p:cNvPr>
          <p:cNvSpPr txBox="1">
            <a:spLocks/>
          </p:cNvSpPr>
          <p:nvPr/>
        </p:nvSpPr>
        <p:spPr>
          <a:xfrm>
            <a:off x="1467710" y="2687482"/>
            <a:ext cx="4475891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 dirty="0">
                <a:solidFill>
                  <a:schemeClr val="tx1"/>
                </a:solidFill>
              </a:rPr>
              <a:t>4. Excepciones</a:t>
            </a:r>
          </a:p>
        </p:txBody>
      </p:sp>
      <p:sp>
        <p:nvSpPr>
          <p:cNvPr id="7" name="Google Shape;899;p16">
            <a:extLst>
              <a:ext uri="{FF2B5EF4-FFF2-40B4-BE49-F238E27FC236}">
                <a16:creationId xmlns:a16="http://schemas.microsoft.com/office/drawing/2014/main" id="{83DE17C4-7139-7D2E-A49A-E8182DA8FE29}"/>
              </a:ext>
            </a:extLst>
          </p:cNvPr>
          <p:cNvSpPr txBox="1">
            <a:spLocks/>
          </p:cNvSpPr>
          <p:nvPr/>
        </p:nvSpPr>
        <p:spPr>
          <a:xfrm>
            <a:off x="1889933" y="3473716"/>
            <a:ext cx="6399628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 dirty="0">
                <a:solidFill>
                  <a:schemeClr val="tx1"/>
                </a:solidFill>
              </a:rPr>
              <a:t>5. Manejo de Archivos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D5CE3A-A739-7A80-F445-6EDE4BE58C73}"/>
              </a:ext>
            </a:extLst>
          </p:cNvPr>
          <p:cNvSpPr txBox="1"/>
          <p:nvPr/>
        </p:nvSpPr>
        <p:spPr>
          <a:xfrm>
            <a:off x="1500389" y="560231"/>
            <a:ext cx="213552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Errores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Errores sintácticos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r>
              <a:rPr lang="es-ES_tradnl" dirty="0" err="1"/>
              <a:t>While</a:t>
            </a:r>
            <a:r>
              <a:rPr lang="es-ES_tradnl" dirty="0"/>
              <a:t> True  </a:t>
            </a:r>
            <a:r>
              <a:rPr lang="es-ES_tradnl" dirty="0" err="1"/>
              <a:t>Print</a:t>
            </a:r>
            <a:r>
              <a:rPr lang="es-ES_tradnl" dirty="0"/>
              <a:t>(“Hola”)</a:t>
            </a:r>
          </a:p>
          <a:p>
            <a:endParaRPr lang="es-ES_tradnl" dirty="0"/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Errores de Ejecución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r>
              <a:rPr lang="es-ES_tradnl" dirty="0"/>
              <a:t>4/0</a:t>
            </a:r>
          </a:p>
          <a:p>
            <a:endParaRPr lang="es-ES_tradnl" dirty="0"/>
          </a:p>
          <a:p>
            <a:r>
              <a:rPr lang="es-ES_tradnl" dirty="0"/>
              <a:t>A + 2</a:t>
            </a:r>
          </a:p>
          <a:p>
            <a:endParaRPr lang="es-ES_tradnl" dirty="0"/>
          </a:p>
          <a:p>
            <a:r>
              <a:rPr lang="es-ES_tradnl" dirty="0"/>
              <a:t>“2” + 2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574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700890-1746-6327-CEF8-FC4EB50725F1}"/>
              </a:ext>
            </a:extLst>
          </p:cNvPr>
          <p:cNvSpPr txBox="1"/>
          <p:nvPr/>
        </p:nvSpPr>
        <p:spPr>
          <a:xfrm>
            <a:off x="1139780" y="540913"/>
            <a:ext cx="20858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Manejo de Excepciones</a:t>
            </a:r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/>
              <a:t>Try, </a:t>
            </a:r>
            <a:r>
              <a:rPr lang="es-ES_tradnl" dirty="0" err="1"/>
              <a:t>except</a:t>
            </a:r>
            <a:r>
              <a:rPr lang="es-ES_tradnl" dirty="0"/>
              <a:t>, </a:t>
            </a:r>
            <a:r>
              <a:rPr lang="es-ES_tradnl" dirty="0" err="1"/>
              <a:t>else</a:t>
            </a:r>
            <a:r>
              <a:rPr lang="es-ES_tradnl" dirty="0"/>
              <a:t>, </a:t>
            </a:r>
            <a:r>
              <a:rPr lang="es-ES_tradnl" dirty="0" err="1"/>
              <a:t>finally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61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54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53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41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0" y="1886894"/>
            <a:ext cx="904740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E-Camp</a:t>
            </a:r>
            <a:br>
              <a:rPr lang="es-ES_tradnl" dirty="0"/>
            </a:br>
            <a:r>
              <a:rPr lang="es-ES_tradnl" dirty="0"/>
              <a:t>Full </a:t>
            </a:r>
            <a:r>
              <a:rPr lang="es-ES_tradnl" dirty="0" err="1"/>
              <a:t>Stack</a:t>
            </a:r>
            <a:r>
              <a:rPr lang="es-ES_tradnl" dirty="0"/>
              <a:t> Python</a:t>
            </a:r>
            <a:br>
              <a:rPr lang="es-ES_tradnl" dirty="0"/>
            </a:br>
            <a:br>
              <a:rPr lang="es-ES_tradnl" dirty="0"/>
            </a:br>
            <a:r>
              <a:rPr lang="es-ES_tradnl" dirty="0"/>
              <a:t>Receso hasta las 21:15</a:t>
            </a:r>
          </a:p>
        </p:txBody>
      </p:sp>
      <p:sp>
        <p:nvSpPr>
          <p:cNvPr id="2" name="Google Shape;882;p14">
            <a:extLst>
              <a:ext uri="{FF2B5EF4-FFF2-40B4-BE49-F238E27FC236}">
                <a16:creationId xmlns:a16="http://schemas.microsoft.com/office/drawing/2014/main" id="{A63D419E-D1A2-1BC2-F5C8-342811140EB5}"/>
              </a:ext>
            </a:extLst>
          </p:cNvPr>
          <p:cNvSpPr txBox="1">
            <a:spLocks/>
          </p:cNvSpPr>
          <p:nvPr/>
        </p:nvSpPr>
        <p:spPr>
          <a:xfrm>
            <a:off x="150762" y="4643502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algn="l"/>
            <a:r>
              <a:rPr lang="es-ES_tradnl" sz="2800"/>
              <a:t>Richar Lujano</a:t>
            </a:r>
          </a:p>
        </p:txBody>
      </p:sp>
    </p:spTree>
    <p:extLst>
      <p:ext uri="{BB962C8B-B14F-4D97-AF65-F5344CB8AC3E}">
        <p14:creationId xmlns:p14="http://schemas.microsoft.com/office/powerpoint/2010/main" val="3437439487"/>
      </p:ext>
    </p:extLst>
  </p:cSld>
  <p:clrMapOvr>
    <a:masterClrMapping/>
  </p:clrMapOvr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74</Words>
  <Application>Microsoft Macintosh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Space Grotesk Light</vt:lpstr>
      <vt:lpstr>Arial</vt:lpstr>
      <vt:lpstr>Bianca template</vt:lpstr>
      <vt:lpstr>E-Camp Full Stack Python  Modulo 4</vt:lpstr>
      <vt:lpstr>1. Clases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E-Camp Full Stack Python  Receso hasta las 21:15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E-Camp Full Stack Python  Modulo 4</dc:title>
  <cp:lastModifiedBy>Richar Jose Lujano</cp:lastModifiedBy>
  <cp:revision>9</cp:revision>
  <dcterms:modified xsi:type="dcterms:W3CDTF">2023-05-18T01:01:14Z</dcterms:modified>
</cp:coreProperties>
</file>