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9"/>
  </p:notesMasterIdLst>
  <p:handoutMasterIdLst>
    <p:handoutMasterId r:id="rId10"/>
  </p:handoutMasterIdLst>
  <p:sldIdLst>
    <p:sldId id="256" r:id="rId4"/>
    <p:sldId id="257" r:id="rId5"/>
    <p:sldId id="260" r:id="rId6"/>
    <p:sldId id="263" r:id="rId7"/>
    <p:sldId id="264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D9A"/>
    <a:srgbClr val="76B1D1"/>
    <a:srgbClr val="F3C04A"/>
    <a:srgbClr val="A0C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65"/>
    <p:restoredTop sz="94719"/>
  </p:normalViewPr>
  <p:slideViewPr>
    <p:cSldViewPr showGuides="1">
      <p:cViewPr varScale="1">
        <p:scale>
          <a:sx n="198" d="100"/>
          <a:sy n="198" d="100"/>
        </p:scale>
        <p:origin x="1024" y="176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2023. 4. 21.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2023. 4. 21.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2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66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70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5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8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9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9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71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8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3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24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8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8" r:id="rId3"/>
    <p:sldLayoutId id="2147483665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4" r:id="rId11"/>
    <p:sldLayoutId id="2147483666" r:id="rId12"/>
    <p:sldLayoutId id="2147483657" r:id="rId13"/>
    <p:sldLayoutId id="214748367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Full </a:t>
            </a:r>
            <a:r>
              <a:rPr lang="es-ES_tradnl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Stack</a:t>
            </a:r>
            <a:r>
              <a:rPr lang="es-ES_tradnl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s-ES_tradnl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Developer</a:t>
            </a:r>
            <a:endParaRPr lang="es-ES_tradnl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altLang="ko-KR" sz="3200" dirty="0">
                <a:ea typeface="맑은 고딕" pitchFamily="50" charset="-127"/>
              </a:rPr>
              <a:t>Python – Estamos en Receso hasta las 21:20</a:t>
            </a:r>
            <a:endParaRPr lang="es-ES_tradnl" altLang="ko-KR" sz="3200" dirty="0"/>
          </a:p>
        </p:txBody>
      </p:sp>
      <p:sp>
        <p:nvSpPr>
          <p:cNvPr id="11" name="TextBox 10">
            <a:hlinkClick r:id="rId2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Richar Lujano</a:t>
            </a:r>
            <a:endParaRPr lang="es-ES_tradnl" altLang="ko-KR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6" name="Picture 2" descr="Historia de Python - Wikipedia, la enciclopedia libre">
            <a:extLst>
              <a:ext uri="{FF2B5EF4-FFF2-40B4-BE49-F238E27FC236}">
                <a16:creationId xmlns:a16="http://schemas.microsoft.com/office/drawing/2014/main" id="{4ED8B582-B246-C8CD-D7A8-2EF7D49E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843558"/>
            <a:ext cx="1728191" cy="189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3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ko-KR"/>
              <a:t>Agenda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7165" y="1182355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11" name="Rectangle 10"/>
          <p:cNvSpPr/>
          <p:nvPr/>
        </p:nvSpPr>
        <p:spPr>
          <a:xfrm>
            <a:off x="2327140" y="1254355"/>
            <a:ext cx="6116031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10" name="Rectangle 9"/>
          <p:cNvSpPr/>
          <p:nvPr/>
        </p:nvSpPr>
        <p:spPr>
          <a:xfrm>
            <a:off x="1619505" y="1254355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15" name="TextBox 14"/>
          <p:cNvSpPr txBox="1"/>
          <p:nvPr/>
        </p:nvSpPr>
        <p:spPr>
          <a:xfrm>
            <a:off x="1626224" y="1275523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_tradnl" altLang="ko-KR" sz="24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19" name="TextBox 12"/>
          <p:cNvSpPr txBox="1"/>
          <p:nvPr/>
        </p:nvSpPr>
        <p:spPr bwMode="auto">
          <a:xfrm>
            <a:off x="2622011" y="1394567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Trabajo con </a:t>
            </a:r>
            <a:r>
              <a:rPr lang="es-ES_tradnl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Strings</a:t>
            </a:r>
            <a:endParaRPr lang="es-ES_tradnl" altLang="ko-K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27165" y="2089104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28" name="Rectangle 27"/>
          <p:cNvSpPr/>
          <p:nvPr/>
        </p:nvSpPr>
        <p:spPr>
          <a:xfrm>
            <a:off x="2327140" y="2161104"/>
            <a:ext cx="6116031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>
              <a:solidFill>
                <a:srgbClr val="A0C458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19505" y="2161104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30" name="TextBox 29"/>
          <p:cNvSpPr txBox="1"/>
          <p:nvPr/>
        </p:nvSpPr>
        <p:spPr>
          <a:xfrm>
            <a:off x="1626224" y="2182272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_tradnl" altLang="ko-KR" sz="24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sp>
        <p:nvSpPr>
          <p:cNvPr id="31" name="TextBox 12"/>
          <p:cNvSpPr txBox="1"/>
          <p:nvPr/>
        </p:nvSpPr>
        <p:spPr bwMode="auto">
          <a:xfrm>
            <a:off x="2622011" y="2301316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Estructura de Datos</a:t>
            </a:r>
          </a:p>
        </p:txBody>
      </p:sp>
    </p:spTree>
    <p:extLst>
      <p:ext uri="{BB962C8B-B14F-4D97-AF65-F5344CB8AC3E}">
        <p14:creationId xmlns:p14="http://schemas.microsoft.com/office/powerpoint/2010/main" val="70344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 txBox="1">
            <a:spLocks/>
          </p:cNvSpPr>
          <p:nvPr/>
        </p:nvSpPr>
        <p:spPr>
          <a:xfrm>
            <a:off x="10605" y="209264"/>
            <a:ext cx="9144000" cy="6611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s-ES_tradnl" altLang="ko-KR" sz="3600" dirty="0">
                <a:solidFill>
                  <a:schemeClr val="accent3"/>
                </a:solidFill>
                <a:latin typeface="+mj-lt"/>
                <a:cs typeface="Arial" pitchFamily="34" charset="0"/>
              </a:rPr>
              <a:t>Tema: Trabajando con </a:t>
            </a:r>
            <a:r>
              <a:rPr lang="es-ES_tradnl" altLang="ko-KR" sz="3600" dirty="0" err="1">
                <a:solidFill>
                  <a:schemeClr val="accent3"/>
                </a:solidFill>
                <a:latin typeface="+mj-lt"/>
                <a:cs typeface="Arial" pitchFamily="34" charset="0"/>
              </a:rPr>
              <a:t>Strings</a:t>
            </a:r>
            <a:endParaRPr lang="es-ES_tradnl" altLang="ko-KR" sz="36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7BA3BC-2BCB-9ED6-DC51-36FA29D4C8D6}"/>
              </a:ext>
            </a:extLst>
          </p:cNvPr>
          <p:cNvSpPr txBox="1"/>
          <p:nvPr/>
        </p:nvSpPr>
        <p:spPr>
          <a:xfrm>
            <a:off x="289775" y="1062507"/>
            <a:ext cx="82702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Concatenar: es unir dos o mas </a:t>
            </a:r>
            <a:r>
              <a:rPr lang="es-ES_tradnl" dirty="0" err="1"/>
              <a:t>strings</a:t>
            </a:r>
            <a:r>
              <a:rPr lang="es-ES_tradnl" dirty="0"/>
              <a:t> símbolo +</a:t>
            </a:r>
          </a:p>
          <a:p>
            <a:r>
              <a:rPr lang="es-ES_tradnl" dirty="0"/>
              <a:t>Multiplicar: * multiplicación de cadenas</a:t>
            </a:r>
          </a:p>
          <a:p>
            <a:r>
              <a:rPr lang="es-ES_tradnl" dirty="0"/>
              <a:t>Añadir: +=</a:t>
            </a:r>
          </a:p>
          <a:p>
            <a:r>
              <a:rPr lang="es-ES_tradnl" dirty="0" err="1"/>
              <a:t>Funcion</a:t>
            </a:r>
            <a:r>
              <a:rPr lang="es-ES_tradnl" dirty="0"/>
              <a:t> [</a:t>
            </a:r>
            <a:r>
              <a:rPr lang="es-ES_tradnl" dirty="0" err="1"/>
              <a:t>built</a:t>
            </a:r>
            <a:r>
              <a:rPr lang="es-ES_tradnl" dirty="0"/>
              <a:t> in]: </a:t>
            </a:r>
            <a:r>
              <a:rPr lang="es-ES_tradnl" dirty="0" err="1"/>
              <a:t>len</a:t>
            </a:r>
            <a:r>
              <a:rPr lang="es-ES_tradnl" dirty="0"/>
              <a:t> -&gt; obtener el total de caracteres</a:t>
            </a:r>
          </a:p>
          <a:p>
            <a:r>
              <a:rPr lang="es-ES_tradnl" dirty="0" err="1"/>
              <a:t>Funcion</a:t>
            </a:r>
            <a:r>
              <a:rPr lang="es-ES_tradnl" dirty="0"/>
              <a:t> [</a:t>
            </a:r>
            <a:r>
              <a:rPr lang="es-ES_tradnl" dirty="0" err="1"/>
              <a:t>own</a:t>
            </a:r>
            <a:r>
              <a:rPr lang="es-ES_tradnl" dirty="0"/>
              <a:t> </a:t>
            </a:r>
            <a:r>
              <a:rPr lang="es-ES_tradnl" dirty="0" err="1"/>
              <a:t>function</a:t>
            </a:r>
            <a:r>
              <a:rPr lang="es-ES_tradnl" dirty="0"/>
              <a:t>] -&gt; </a:t>
            </a:r>
            <a:r>
              <a:rPr lang="es-ES_tradnl" dirty="0" err="1"/>
              <a:t>find</a:t>
            </a:r>
            <a:r>
              <a:rPr lang="es-ES_tradnl" dirty="0"/>
              <a:t>: busca la coincidencia dentro de una </a:t>
            </a:r>
            <a:r>
              <a:rPr lang="es-ES_tradnl" dirty="0" err="1"/>
              <a:t>string</a:t>
            </a:r>
            <a:endParaRPr lang="es-ES_tradnl" dirty="0"/>
          </a:p>
          <a:p>
            <a:r>
              <a:rPr lang="es-ES_tradnl" dirty="0"/>
              <a:t>                                                 -1 nos e encuentra + &gt;=0 la posición donde esta</a:t>
            </a:r>
          </a:p>
          <a:p>
            <a:r>
              <a:rPr lang="es-ES_tradnl" dirty="0" err="1"/>
              <a:t>Lower</a:t>
            </a:r>
            <a:endParaRPr lang="es-ES_tradnl" dirty="0"/>
          </a:p>
          <a:p>
            <a:r>
              <a:rPr lang="es-ES_tradnl" dirty="0"/>
              <a:t>Como remplazar cadenas</a:t>
            </a:r>
          </a:p>
        </p:txBody>
      </p:sp>
    </p:spTree>
    <p:extLst>
      <p:ext uri="{BB962C8B-B14F-4D97-AF65-F5344CB8AC3E}">
        <p14:creationId xmlns:p14="http://schemas.microsoft.com/office/powerpoint/2010/main" val="200791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 txBox="1">
            <a:spLocks/>
          </p:cNvSpPr>
          <p:nvPr/>
        </p:nvSpPr>
        <p:spPr>
          <a:xfrm>
            <a:off x="0" y="0"/>
            <a:ext cx="9144000" cy="11315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s-ES_tradnl" altLang="ko-KR" sz="3600" dirty="0">
                <a:solidFill>
                  <a:schemeClr val="accent3"/>
                </a:solidFill>
                <a:latin typeface="+mj-lt"/>
                <a:cs typeface="Arial" pitchFamily="34" charset="0"/>
              </a:rPr>
              <a:t>Tema: Listas (parecido a los array en </a:t>
            </a:r>
            <a:r>
              <a:rPr lang="es-ES_tradnl" altLang="ko-KR" sz="3600" dirty="0" err="1">
                <a:solidFill>
                  <a:schemeClr val="accent3"/>
                </a:solidFill>
                <a:latin typeface="+mj-lt"/>
                <a:cs typeface="Arial" pitchFamily="34" charset="0"/>
              </a:rPr>
              <a:t>js</a:t>
            </a:r>
            <a:r>
              <a:rPr lang="es-ES_tradnl" altLang="ko-KR" sz="3600" dirty="0">
                <a:solidFill>
                  <a:schemeClr val="accent3"/>
                </a:solidFill>
                <a:latin typeface="+mj-lt"/>
                <a:cs typeface="Arial" pitchFamily="34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_tradnl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mutables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29211" y="4029909"/>
            <a:ext cx="2189605" cy="279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s-ES_tradnl" altLang="ko-KR" sz="1200">
                <a:solidFill>
                  <a:schemeClr val="bg1"/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3E4ABC-331C-9B24-AD4D-E88CA7A74E04}"/>
              </a:ext>
            </a:extLst>
          </p:cNvPr>
          <p:cNvSpPr txBox="1"/>
          <p:nvPr/>
        </p:nvSpPr>
        <p:spPr>
          <a:xfrm>
            <a:off x="164383" y="1723952"/>
            <a:ext cx="88152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Variable = []</a:t>
            </a:r>
          </a:p>
          <a:p>
            <a:r>
              <a:rPr lang="es-ES_tradnl" dirty="0" err="1"/>
              <a:t>list</a:t>
            </a:r>
            <a:r>
              <a:rPr lang="es-ES_tradnl" dirty="0"/>
              <a:t>(), crear una lista </a:t>
            </a:r>
            <a:r>
              <a:rPr lang="es-ES_tradnl" dirty="0" err="1"/>
              <a:t>vacia</a:t>
            </a:r>
            <a:r>
              <a:rPr lang="es-ES_tradnl" dirty="0"/>
              <a:t>, permite convertir a lista</a:t>
            </a:r>
          </a:p>
          <a:p>
            <a:r>
              <a:rPr lang="es-ES_tradnl" dirty="0" err="1"/>
              <a:t>Range</a:t>
            </a:r>
            <a:r>
              <a:rPr lang="es-ES_tradnl" dirty="0"/>
              <a:t>(10)</a:t>
            </a:r>
          </a:p>
          <a:p>
            <a:endParaRPr lang="es-ES_tradnl" dirty="0"/>
          </a:p>
          <a:p>
            <a:r>
              <a:rPr lang="es-ES_tradnl" dirty="0"/>
              <a:t>Operaciones</a:t>
            </a:r>
          </a:p>
          <a:p>
            <a:r>
              <a:rPr lang="es-ES_tradnl" dirty="0"/>
              <a:t>Agregar </a:t>
            </a:r>
            <a:r>
              <a:rPr lang="es-ES_tradnl" dirty="0" err="1"/>
              <a:t>item</a:t>
            </a:r>
            <a:r>
              <a:rPr lang="es-ES_tradnl" dirty="0"/>
              <a:t> a la lista: </a:t>
            </a:r>
            <a:r>
              <a:rPr lang="es-ES_tradnl" dirty="0" err="1">
                <a:solidFill>
                  <a:srgbClr val="FF0000"/>
                </a:solidFill>
              </a:rPr>
              <a:t>append</a:t>
            </a:r>
            <a:endParaRPr lang="es-ES_tradnl" dirty="0">
              <a:solidFill>
                <a:srgbClr val="FF0000"/>
              </a:solidFill>
            </a:endParaRPr>
          </a:p>
          <a:p>
            <a:r>
              <a:rPr lang="es-ES_tradnl" dirty="0"/>
              <a:t>Seleccionar o extraer un </a:t>
            </a:r>
            <a:r>
              <a:rPr lang="es-ES_tradnl" dirty="0" err="1"/>
              <a:t>item</a:t>
            </a:r>
            <a:r>
              <a:rPr lang="es-ES_tradnl" dirty="0"/>
              <a:t> de la lista: con la posición -&gt; </a:t>
            </a:r>
            <a:r>
              <a:rPr lang="es-ES_tradnl" dirty="0">
                <a:solidFill>
                  <a:srgbClr val="FF0000"/>
                </a:solidFill>
              </a:rPr>
              <a:t>lista[</a:t>
            </a:r>
            <a:r>
              <a:rPr lang="es-ES_tradnl" dirty="0" err="1">
                <a:solidFill>
                  <a:srgbClr val="FF0000"/>
                </a:solidFill>
              </a:rPr>
              <a:t>posicion</a:t>
            </a:r>
            <a:r>
              <a:rPr lang="es-ES_tradnl" dirty="0">
                <a:solidFill>
                  <a:srgbClr val="FF0000"/>
                </a:solidFill>
              </a:rPr>
              <a:t>]</a:t>
            </a:r>
          </a:p>
          <a:p>
            <a:r>
              <a:rPr lang="es-ES_tradnl" dirty="0"/>
              <a:t>Iterar lista: </a:t>
            </a:r>
            <a:r>
              <a:rPr lang="es-ES_tradnl" dirty="0" err="1">
                <a:solidFill>
                  <a:srgbClr val="FF0000"/>
                </a:solidFill>
              </a:rPr>
              <a:t>for</a:t>
            </a:r>
            <a:r>
              <a:rPr lang="es-ES_tradnl" dirty="0">
                <a:solidFill>
                  <a:srgbClr val="FF0000"/>
                </a:solidFill>
              </a:rPr>
              <a:t> variable in lista</a:t>
            </a:r>
          </a:p>
          <a:p>
            <a:r>
              <a:rPr lang="es-ES_tradnl" dirty="0"/>
              <a:t>Eliminar un elemento de la lista: </a:t>
            </a:r>
            <a:r>
              <a:rPr lang="es-ES_tradnl" dirty="0" err="1">
                <a:solidFill>
                  <a:srgbClr val="FF0000"/>
                </a:solidFill>
              </a:rPr>
              <a:t>lista.remove</a:t>
            </a:r>
            <a:r>
              <a:rPr lang="es-ES_tradnl" dirty="0">
                <a:solidFill>
                  <a:srgbClr val="FF0000"/>
                </a:solidFill>
              </a:rPr>
              <a:t>(valor), </a:t>
            </a:r>
            <a:r>
              <a:rPr lang="es-ES_tradnl" dirty="0" err="1">
                <a:solidFill>
                  <a:srgbClr val="FF0000"/>
                </a:solidFill>
              </a:rPr>
              <a:t>lista.pop</a:t>
            </a:r>
            <a:r>
              <a:rPr lang="es-ES_tradnl" dirty="0">
                <a:solidFill>
                  <a:srgbClr val="FF0000"/>
                </a:solidFill>
              </a:rPr>
              <a:t>(</a:t>
            </a:r>
            <a:r>
              <a:rPr lang="es-ES_tradnl" dirty="0" err="1">
                <a:solidFill>
                  <a:srgbClr val="FF0000"/>
                </a:solidFill>
              </a:rPr>
              <a:t>posicion</a:t>
            </a:r>
            <a:r>
              <a:rPr lang="es-ES_tradnl" dirty="0">
                <a:solidFill>
                  <a:srgbClr val="FF0000"/>
                </a:solidFill>
              </a:rPr>
              <a:t>), del lista[</a:t>
            </a:r>
            <a:r>
              <a:rPr lang="es-ES_tradnl" dirty="0" err="1">
                <a:solidFill>
                  <a:srgbClr val="FF0000"/>
                </a:solidFill>
              </a:rPr>
              <a:t>pos</a:t>
            </a:r>
            <a:r>
              <a:rPr lang="es-ES_tradnl" dirty="0">
                <a:solidFill>
                  <a:srgbClr val="FF0000"/>
                </a:solidFill>
              </a:rPr>
              <a:t>]</a:t>
            </a:r>
          </a:p>
          <a:p>
            <a:r>
              <a:rPr lang="es-ES_tradnl" dirty="0"/>
              <a:t>Modificar la lista: </a:t>
            </a:r>
            <a:r>
              <a:rPr lang="es-ES_tradnl" dirty="0">
                <a:solidFill>
                  <a:srgbClr val="FF0000"/>
                </a:solidFill>
              </a:rPr>
              <a:t>lista[posición] = </a:t>
            </a:r>
            <a:r>
              <a:rPr lang="es-ES_tradnl" dirty="0" err="1">
                <a:solidFill>
                  <a:srgbClr val="FF0000"/>
                </a:solidFill>
              </a:rPr>
              <a:t>nuevo_valor</a:t>
            </a:r>
            <a:endParaRPr lang="es-ES_tradnl" dirty="0">
              <a:solidFill>
                <a:srgbClr val="FF0000"/>
              </a:solidFill>
            </a:endParaRPr>
          </a:p>
          <a:p>
            <a:endParaRPr lang="es-ES_tradnl" dirty="0">
              <a:solidFill>
                <a:srgbClr val="FF0000"/>
              </a:solidFill>
            </a:endParaRPr>
          </a:p>
          <a:p>
            <a:r>
              <a:rPr lang="es-ES_tradnl" dirty="0">
                <a:solidFill>
                  <a:srgbClr val="FF0000"/>
                </a:solidFill>
              </a:rPr>
              <a:t>Combinar, reverse, operaciones </a:t>
            </a:r>
            <a:r>
              <a:rPr lang="es-ES_tradnl" dirty="0" err="1">
                <a:solidFill>
                  <a:srgbClr val="FF0000"/>
                </a:solidFill>
              </a:rPr>
              <a:t>matemetica</a:t>
            </a:r>
            <a:r>
              <a:rPr lang="es-ES_tradnl" dirty="0">
                <a:solidFill>
                  <a:srgbClr val="FF0000"/>
                </a:solidFill>
              </a:rPr>
              <a:t>, listas listas, </a:t>
            </a:r>
            <a:r>
              <a:rPr lang="es-ES_tradnl" dirty="0" err="1">
                <a:solidFill>
                  <a:srgbClr val="FF0000"/>
                </a:solidFill>
              </a:rPr>
              <a:t>etc</a:t>
            </a:r>
            <a:r>
              <a:rPr lang="es-ES_tradnl" dirty="0">
                <a:solidFill>
                  <a:srgbClr val="FF0000"/>
                </a:solidFill>
              </a:rPr>
              <a:t>…….</a:t>
            </a:r>
          </a:p>
        </p:txBody>
      </p:sp>
    </p:spTree>
    <p:extLst>
      <p:ext uri="{BB962C8B-B14F-4D97-AF65-F5344CB8AC3E}">
        <p14:creationId xmlns:p14="http://schemas.microsoft.com/office/powerpoint/2010/main" val="323881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 txBox="1">
            <a:spLocks/>
          </p:cNvSpPr>
          <p:nvPr/>
        </p:nvSpPr>
        <p:spPr>
          <a:xfrm>
            <a:off x="0" y="0"/>
            <a:ext cx="7020272" cy="6611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s-ES_tradnl" altLang="ko-KR" sz="3600" dirty="0">
                <a:solidFill>
                  <a:schemeClr val="accent3"/>
                </a:solidFill>
                <a:latin typeface="+mj-lt"/>
                <a:cs typeface="Arial" pitchFamily="34" charset="0"/>
              </a:rPr>
              <a:t>Tema: tuplas - inmutables</a:t>
            </a:r>
            <a:endParaRPr lang="es-ES_tradnl" altLang="ko-KR" sz="36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C20221-272F-4673-42EA-58F4B7367C75}"/>
              </a:ext>
            </a:extLst>
          </p:cNvPr>
          <p:cNvSpPr txBox="1"/>
          <p:nvPr/>
        </p:nvSpPr>
        <p:spPr>
          <a:xfrm>
            <a:off x="508715" y="946597"/>
            <a:ext cx="39549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empty_tupla</a:t>
            </a:r>
            <a:r>
              <a:rPr lang="es-ES_tradnl" dirty="0"/>
              <a:t> = ()</a:t>
            </a:r>
          </a:p>
          <a:p>
            <a:endParaRPr lang="es-ES_tradnl" dirty="0"/>
          </a:p>
          <a:p>
            <a:r>
              <a:rPr lang="es-ES_tradnl" dirty="0" err="1"/>
              <a:t>Second</a:t>
            </a:r>
            <a:r>
              <a:rPr lang="es-ES_tradnl" dirty="0"/>
              <a:t> = (1, “a”, 90)</a:t>
            </a:r>
          </a:p>
          <a:p>
            <a:endParaRPr lang="es-ES_tradnl" dirty="0"/>
          </a:p>
          <a:p>
            <a:r>
              <a:rPr lang="es-ES_tradnl" dirty="0" err="1"/>
              <a:t>convertor</a:t>
            </a:r>
            <a:r>
              <a:rPr lang="es-ES_tradnl" dirty="0"/>
              <a:t> o crear con </a:t>
            </a:r>
            <a:r>
              <a:rPr lang="es-ES_tradnl" dirty="0" err="1"/>
              <a:t>function</a:t>
            </a:r>
            <a:r>
              <a:rPr lang="es-ES_tradnl" dirty="0"/>
              <a:t> </a:t>
            </a:r>
            <a:r>
              <a:rPr lang="es-ES_tradnl" dirty="0" err="1"/>
              <a:t>tuple</a:t>
            </a:r>
            <a:r>
              <a:rPr lang="es-ES_tradnl" dirty="0"/>
              <a:t>()</a:t>
            </a:r>
          </a:p>
          <a:p>
            <a:endParaRPr lang="es-ES_tradnl" dirty="0"/>
          </a:p>
          <a:p>
            <a:r>
              <a:rPr lang="es-ES_tradnl" dirty="0"/>
              <a:t>*reverse()</a:t>
            </a:r>
          </a:p>
          <a:p>
            <a:r>
              <a:rPr lang="es-ES_tradnl" dirty="0"/>
              <a:t>*</a:t>
            </a:r>
            <a:r>
              <a:rPr lang="es-ES_tradnl" dirty="0" err="1"/>
              <a:t>append</a:t>
            </a:r>
            <a:r>
              <a:rPr lang="es-ES_tradnl" dirty="0"/>
              <a:t>()</a:t>
            </a:r>
          </a:p>
          <a:p>
            <a:r>
              <a:rPr lang="es-ES_tradnl" dirty="0"/>
              <a:t>*</a:t>
            </a:r>
            <a:r>
              <a:rPr lang="es-ES_tradnl" dirty="0" err="1"/>
              <a:t>extend</a:t>
            </a:r>
            <a:r>
              <a:rPr lang="es-ES_tradnl" dirty="0"/>
              <a:t>()</a:t>
            </a:r>
          </a:p>
          <a:p>
            <a:r>
              <a:rPr lang="es-ES_tradnl" dirty="0"/>
              <a:t>*</a:t>
            </a:r>
            <a:r>
              <a:rPr lang="es-ES_tradnl" dirty="0" err="1"/>
              <a:t>remove</a:t>
            </a:r>
            <a:r>
              <a:rPr lang="es-ES_tradnl" dirty="0"/>
              <a:t>()</a:t>
            </a:r>
          </a:p>
          <a:p>
            <a:r>
              <a:rPr lang="es-ES_tradnl" dirty="0"/>
              <a:t>*</a:t>
            </a:r>
            <a:r>
              <a:rPr lang="es-ES_tradnl" dirty="0" err="1"/>
              <a:t>clear</a:t>
            </a:r>
            <a:r>
              <a:rPr lang="es-ES_tradnl" dirty="0"/>
              <a:t>()</a:t>
            </a:r>
          </a:p>
          <a:p>
            <a:r>
              <a:rPr lang="es-ES_tradnl" dirty="0"/>
              <a:t>*</a:t>
            </a:r>
            <a:r>
              <a:rPr lang="es-ES_tradnl" dirty="0" err="1"/>
              <a:t>sort</a:t>
            </a:r>
            <a:r>
              <a:rPr lang="es-ES_tradnl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0279002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</TotalTime>
  <Words>251</Words>
  <Application>Microsoft Macintosh PowerPoint</Application>
  <PresentationFormat>On-screen Show (16:9)</PresentationFormat>
  <Paragraphs>49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Cover and End Slide Master</vt:lpstr>
      <vt:lpstr>Contents Slide Master</vt:lpstr>
      <vt:lpstr>Section Break Slide Master</vt:lpstr>
      <vt:lpstr>Python – Estamos en Receso hasta las 21:20</vt:lpstr>
      <vt:lpstr>Agenda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Richar Lujano</cp:lastModifiedBy>
  <cp:revision>81</cp:revision>
  <dcterms:created xsi:type="dcterms:W3CDTF">2016-11-15T01:04:21Z</dcterms:created>
  <dcterms:modified xsi:type="dcterms:W3CDTF">2023-04-21T23:03:10Z</dcterms:modified>
</cp:coreProperties>
</file>