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0" r:id="rId6"/>
    <p:sldId id="263" r:id="rId7"/>
    <p:sldId id="265" r:id="rId8"/>
    <p:sldId id="26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56"/>
    <p:restoredTop sz="94731"/>
  </p:normalViewPr>
  <p:slideViewPr>
    <p:cSldViewPr showGuides="1">
      <p:cViewPr varScale="1">
        <p:scale>
          <a:sx n="207" d="100"/>
          <a:sy n="207" d="100"/>
        </p:scale>
        <p:origin x="744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2023. 4. 21.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2023. 4. 21.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7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5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Stack</a:t>
            </a: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Developer</a:t>
            </a:r>
            <a:endParaRPr lang="es-ES_tradnl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Python</a:t>
            </a:r>
            <a:endParaRPr lang="es-ES_tradnl" altLang="ko-KR" sz="32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Richar Lujano</a:t>
            </a:r>
            <a:endParaRPr lang="es-ES_tradnl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ko-KR"/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394567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Estructura de Datos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301316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Condicionales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2B8A0-00A4-DA46-BEBF-E72F42B71D9B}"/>
              </a:ext>
            </a:extLst>
          </p:cNvPr>
          <p:cNvSpPr/>
          <p:nvPr/>
        </p:nvSpPr>
        <p:spPr>
          <a:xfrm>
            <a:off x="1496217" y="2991919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BE14EE-DF3F-35C0-66C4-038C81A1AAB6}"/>
              </a:ext>
            </a:extLst>
          </p:cNvPr>
          <p:cNvSpPr/>
          <p:nvPr/>
        </p:nvSpPr>
        <p:spPr>
          <a:xfrm>
            <a:off x="2296192" y="3063919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312BA1-6A18-CEE1-D12A-F9583F6D46D8}"/>
              </a:ext>
            </a:extLst>
          </p:cNvPr>
          <p:cNvSpPr/>
          <p:nvPr/>
        </p:nvSpPr>
        <p:spPr>
          <a:xfrm>
            <a:off x="1588557" y="3063919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73EE28-DA01-8A96-0D80-76F97DC3382B}"/>
              </a:ext>
            </a:extLst>
          </p:cNvPr>
          <p:cNvSpPr txBox="1"/>
          <p:nvPr/>
        </p:nvSpPr>
        <p:spPr>
          <a:xfrm>
            <a:off x="1595276" y="3085087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86172EFD-D3B3-8F24-FFE4-E73984CB502C}"/>
              </a:ext>
            </a:extLst>
          </p:cNvPr>
          <p:cNvSpPr txBox="1"/>
          <p:nvPr/>
        </p:nvSpPr>
        <p:spPr bwMode="auto">
          <a:xfrm>
            <a:off x="2591063" y="3204131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Ciclos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10605" y="209264"/>
            <a:ext cx="9144000" cy="661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Diccionario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037EB-19E3-6A80-48AC-B1B9120E160F}"/>
              </a:ext>
            </a:extLst>
          </p:cNvPr>
          <p:cNvSpPr txBox="1"/>
          <p:nvPr/>
        </p:nvSpPr>
        <p:spPr>
          <a:xfrm>
            <a:off x="15078" y="843558"/>
            <a:ext cx="35766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Orden en la claves</a:t>
            </a:r>
          </a:p>
          <a:p>
            <a:r>
              <a:rPr lang="es-ES_tradnl" dirty="0"/>
              <a:t>Son mutables</a:t>
            </a:r>
          </a:p>
          <a:p>
            <a:r>
              <a:rPr lang="es-ES_tradnl" dirty="0"/>
              <a:t>Claves deben ser únicas</a:t>
            </a:r>
          </a:p>
          <a:p>
            <a:r>
              <a:rPr lang="es-ES_tradnl" dirty="0"/>
              <a:t>Son de muy rápido acceso</a:t>
            </a:r>
          </a:p>
          <a:p>
            <a:endParaRPr lang="es-ES_tradnl" dirty="0"/>
          </a:p>
          <a:p>
            <a:r>
              <a:rPr lang="es-ES_tradnl" dirty="0"/>
              <a:t>Variable = {}</a:t>
            </a:r>
          </a:p>
          <a:p>
            <a:r>
              <a:rPr lang="es-ES_tradnl" dirty="0"/>
              <a:t>Variable = {</a:t>
            </a:r>
          </a:p>
          <a:p>
            <a:r>
              <a:rPr lang="es-ES_tradnl" dirty="0"/>
              <a:t>   “id”: 1,</a:t>
            </a:r>
          </a:p>
          <a:p>
            <a:r>
              <a:rPr lang="es-ES_tradnl" dirty="0"/>
              <a:t>   “nombre”: “Valeria”</a:t>
            </a:r>
          </a:p>
          <a:p>
            <a:r>
              <a:rPr lang="es-ES_tradnl" dirty="0"/>
              <a:t>}</a:t>
            </a:r>
          </a:p>
          <a:p>
            <a:endParaRPr lang="es-ES_tradnl" dirty="0"/>
          </a:p>
          <a:p>
            <a:r>
              <a:rPr lang="es-ES_tradnl" dirty="0" err="1"/>
              <a:t>dict</a:t>
            </a:r>
            <a:r>
              <a:rPr lang="es-ES_tradnl" dirty="0"/>
              <a:t>() -&gt; crea un diccionario </a:t>
            </a:r>
            <a:r>
              <a:rPr lang="es-ES_tradnl" dirty="0" err="1"/>
              <a:t>vacio</a:t>
            </a:r>
            <a:endParaRPr lang="es-ES_tradnl" dirty="0"/>
          </a:p>
          <a:p>
            <a:r>
              <a:rPr lang="es-ES_tradnl" dirty="0"/>
              <a:t>Variable = </a:t>
            </a:r>
            <a:r>
              <a:rPr lang="es-ES_tradnl" dirty="0" err="1"/>
              <a:t>dict</a:t>
            </a:r>
            <a:r>
              <a:rPr lang="es-ES_tradnl" dirty="0"/>
              <a:t>({</a:t>
            </a:r>
          </a:p>
          <a:p>
            <a:r>
              <a:rPr lang="es-ES_tradnl" dirty="0"/>
              <a:t>	clave = valor</a:t>
            </a:r>
          </a:p>
          <a:p>
            <a:r>
              <a:rPr lang="es-ES_tradnl" dirty="0"/>
              <a:t>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A674D-C465-EC25-0622-DBE0DFA54E10}"/>
              </a:ext>
            </a:extLst>
          </p:cNvPr>
          <p:cNvSpPr txBox="1"/>
          <p:nvPr/>
        </p:nvSpPr>
        <p:spPr>
          <a:xfrm>
            <a:off x="3052712" y="820140"/>
            <a:ext cx="6048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* </a:t>
            </a:r>
            <a:r>
              <a:rPr lang="es-ES_tradnl" dirty="0" err="1"/>
              <a:t>Conversion</a:t>
            </a:r>
            <a:endParaRPr lang="es-ES_tradnl" dirty="0"/>
          </a:p>
          <a:p>
            <a:r>
              <a:rPr lang="es-ES_tradnl" dirty="0" err="1"/>
              <a:t>dict</a:t>
            </a:r>
            <a:r>
              <a:rPr lang="es-ES_tradnl" dirty="0"/>
              <a:t>(</a:t>
            </a:r>
            <a:r>
              <a:rPr lang="es-ES_tradnl" dirty="0" err="1"/>
              <a:t>variable_iterable</a:t>
            </a:r>
            <a:r>
              <a:rPr lang="es-ES_tradnl" dirty="0"/>
              <a:t>)</a:t>
            </a:r>
          </a:p>
          <a:p>
            <a:endParaRPr lang="es-ES_tradnl" dirty="0"/>
          </a:p>
          <a:p>
            <a:r>
              <a:rPr lang="es-ES_tradnl" dirty="0"/>
              <a:t>---------</a:t>
            </a:r>
          </a:p>
          <a:p>
            <a:r>
              <a:rPr lang="es-ES_tradnl" dirty="0"/>
              <a:t>Obtener un elemento: </a:t>
            </a:r>
            <a:r>
              <a:rPr lang="es-ES_tradnl" dirty="0">
                <a:solidFill>
                  <a:srgbClr val="FF0000"/>
                </a:solidFill>
              </a:rPr>
              <a:t>variable[“clave”]</a:t>
            </a:r>
          </a:p>
          <a:p>
            <a:r>
              <a:rPr lang="es-ES_tradnl" dirty="0"/>
              <a:t>Añadir un elemento: </a:t>
            </a:r>
            <a:r>
              <a:rPr lang="es-ES_tradnl" dirty="0">
                <a:solidFill>
                  <a:srgbClr val="FF0000"/>
                </a:solidFill>
              </a:rPr>
              <a:t>variable[“clave”]</a:t>
            </a:r>
          </a:p>
          <a:p>
            <a:r>
              <a:rPr lang="es-ES_tradnl" dirty="0"/>
              <a:t>Modificar  un elemento: </a:t>
            </a:r>
            <a:r>
              <a:rPr lang="es-ES_tradnl" dirty="0">
                <a:solidFill>
                  <a:srgbClr val="FF0000"/>
                </a:solidFill>
              </a:rPr>
              <a:t>variable[“clave”] = valor nuevo</a:t>
            </a:r>
          </a:p>
          <a:p>
            <a:r>
              <a:rPr lang="es-ES_tradnl" dirty="0"/>
              <a:t>Eliminar  un elemento: </a:t>
            </a:r>
            <a:r>
              <a:rPr lang="es-ES_tradnl" dirty="0">
                <a:solidFill>
                  <a:srgbClr val="FF0000"/>
                </a:solidFill>
              </a:rPr>
              <a:t>del variable[“clave”]</a:t>
            </a:r>
          </a:p>
          <a:p>
            <a:endParaRPr lang="es-ES_trad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718E-6D75-B793-C7F6-05F39B4D4E4D}"/>
              </a:ext>
            </a:extLst>
          </p:cNvPr>
          <p:cNvSpPr txBox="1"/>
          <p:nvPr/>
        </p:nvSpPr>
        <p:spPr>
          <a:xfrm>
            <a:off x="4250028" y="3683358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Por valores</a:t>
            </a:r>
          </a:p>
          <a:p>
            <a:r>
              <a:rPr lang="es-ES_tradnl" dirty="0"/>
              <a:t>Por Clave-valor</a:t>
            </a:r>
          </a:p>
        </p:txBody>
      </p:sp>
    </p:spTree>
    <p:extLst>
      <p:ext uri="{BB962C8B-B14F-4D97-AF65-F5344CB8AC3E}">
        <p14:creationId xmlns:p14="http://schemas.microsoft.com/office/powerpoint/2010/main" val="200791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0" y="0"/>
            <a:ext cx="9144000" cy="55552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Condicionales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9211" y="4029909"/>
            <a:ext cx="2189605" cy="2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s-ES_tradnl" altLang="ko-KR" sz="1200">
                <a:solidFill>
                  <a:schemeClr val="bg1"/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5E264-6D3B-9F35-FCD1-E1EBB09A299F}"/>
              </a:ext>
            </a:extLst>
          </p:cNvPr>
          <p:cNvSpPr txBox="1"/>
          <p:nvPr/>
        </p:nvSpPr>
        <p:spPr>
          <a:xfrm>
            <a:off x="321972" y="714777"/>
            <a:ext cx="21980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If</a:t>
            </a:r>
            <a:r>
              <a:rPr lang="es-ES_tradnl" dirty="0"/>
              <a:t> condición:</a:t>
            </a:r>
          </a:p>
          <a:p>
            <a:r>
              <a:rPr lang="es-ES_tradnl" dirty="0"/>
              <a:t>    bloque de código</a:t>
            </a:r>
          </a:p>
          <a:p>
            <a:endParaRPr lang="es-ES_tradnl" dirty="0"/>
          </a:p>
          <a:p>
            <a:r>
              <a:rPr lang="es-ES_tradnl" dirty="0" err="1"/>
              <a:t>If</a:t>
            </a:r>
            <a:r>
              <a:rPr lang="es-ES_tradnl" dirty="0"/>
              <a:t> condición:</a:t>
            </a:r>
          </a:p>
          <a:p>
            <a:r>
              <a:rPr lang="es-ES_tradnl" dirty="0"/>
              <a:t>   código</a:t>
            </a:r>
          </a:p>
          <a:p>
            <a:r>
              <a:rPr lang="es-ES_tradnl" dirty="0" err="1"/>
              <a:t>elif</a:t>
            </a:r>
            <a:r>
              <a:rPr lang="es-ES_tradnl" dirty="0"/>
              <a:t> </a:t>
            </a:r>
            <a:r>
              <a:rPr lang="es-ES_tradnl" dirty="0" err="1"/>
              <a:t>condicion</a:t>
            </a:r>
            <a:r>
              <a:rPr lang="es-ES_tradnl" dirty="0"/>
              <a:t>:</a:t>
            </a:r>
          </a:p>
          <a:p>
            <a:r>
              <a:rPr lang="es-ES_tradnl" dirty="0"/>
              <a:t>   </a:t>
            </a:r>
            <a:r>
              <a:rPr lang="es-ES_tradnl" dirty="0" err="1"/>
              <a:t>codigo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96FA6-F22A-B6CA-6C1B-C678536D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555526"/>
            <a:ext cx="4779488" cy="2311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D5B5C-0D42-C6CC-5A3E-3495CDDF6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870194"/>
            <a:ext cx="4779488" cy="17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1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0" y="0"/>
            <a:ext cx="7020272" cy="661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Tema: Ciclos -&gt; </a:t>
            </a:r>
            <a:r>
              <a:rPr lang="es-ES_tradnl" altLang="ko-KR" sz="3600" dirty="0" err="1">
                <a:solidFill>
                  <a:schemeClr val="accent3"/>
                </a:solidFill>
                <a:latin typeface="+mj-lt"/>
                <a:cs typeface="Arial" pitchFamily="34" charset="0"/>
              </a:rPr>
              <a:t>While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B7E3C-CE71-7100-119B-A9F26F049962}"/>
              </a:ext>
            </a:extLst>
          </p:cNvPr>
          <p:cNvSpPr txBox="1"/>
          <p:nvPr/>
        </p:nvSpPr>
        <p:spPr>
          <a:xfrm>
            <a:off x="328411" y="959476"/>
            <a:ext cx="65453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Mientras se cumpla la condición, ejecuta los siguientes código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 err="1"/>
              <a:t>While</a:t>
            </a:r>
            <a:r>
              <a:rPr lang="es-ES_tradnl" dirty="0"/>
              <a:t> condición:</a:t>
            </a:r>
          </a:p>
          <a:p>
            <a:r>
              <a:rPr lang="es-ES_tradnl" dirty="0"/>
              <a:t>       …..</a:t>
            </a:r>
          </a:p>
          <a:p>
            <a:r>
              <a:rPr lang="es-ES_tradnl" dirty="0"/>
              <a:t>       …..</a:t>
            </a:r>
          </a:p>
          <a:p>
            <a:endParaRPr lang="es-ES_tradnl" dirty="0"/>
          </a:p>
          <a:p>
            <a:r>
              <a:rPr lang="es-ES_tradnl" dirty="0">
                <a:solidFill>
                  <a:srgbClr val="FF0000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7799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0" y="0"/>
            <a:ext cx="7020272" cy="6611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s-ES_tradnl" altLang="ko-KR" sz="3600" dirty="0" err="1">
                <a:solidFill>
                  <a:schemeClr val="accent3"/>
                </a:solidFill>
                <a:latin typeface="+mj-lt"/>
                <a:cs typeface="Arial" pitchFamily="34" charset="0"/>
              </a:rPr>
              <a:t>Ejercico</a:t>
            </a:r>
            <a:r>
              <a:rPr lang="es-ES_tradnl" altLang="ko-KR" sz="36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:</a:t>
            </a:r>
            <a:endParaRPr lang="es-ES_tradnl" altLang="ko-KR" sz="3600" b="1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DFE0B-9598-3F66-AE6E-452037DD6961}"/>
              </a:ext>
            </a:extLst>
          </p:cNvPr>
          <p:cNvSpPr txBox="1"/>
          <p:nvPr/>
        </p:nvSpPr>
        <p:spPr>
          <a:xfrm>
            <a:off x="740535" y="856445"/>
            <a:ext cx="7019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Escriba un programa que permita adivinar un personaje de Marvel </a:t>
            </a:r>
          </a:p>
          <a:p>
            <a:r>
              <a:rPr lang="es-ES_tradnl" dirty="0"/>
              <a:t>en base a estas tres preguntas</a:t>
            </a:r>
          </a:p>
          <a:p>
            <a:r>
              <a:rPr lang="es-ES_tradnl" dirty="0"/>
              <a:t>1 ¿Puede Volar?</a:t>
            </a:r>
          </a:p>
          <a:p>
            <a:r>
              <a:rPr lang="es-ES_tradnl" dirty="0"/>
              <a:t>2 ¿Es Humano?</a:t>
            </a:r>
          </a:p>
          <a:p>
            <a:r>
              <a:rPr lang="es-ES_tradnl" dirty="0"/>
              <a:t>3 ¿Tiene Mascara?</a:t>
            </a:r>
          </a:p>
        </p:txBody>
      </p:sp>
    </p:spTree>
    <p:extLst>
      <p:ext uri="{BB962C8B-B14F-4D97-AF65-F5344CB8AC3E}">
        <p14:creationId xmlns:p14="http://schemas.microsoft.com/office/powerpoint/2010/main" val="25027900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201</Words>
  <Application>Microsoft Macintosh PowerPoint</Application>
  <PresentationFormat>On-screen Show (16:9)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Cover and End Slide Master</vt:lpstr>
      <vt:lpstr>Contents Slide Master</vt:lpstr>
      <vt:lpstr>Section Break Slide Master</vt:lpstr>
      <vt:lpstr>Python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Richar Lujano</cp:lastModifiedBy>
  <cp:revision>83</cp:revision>
  <dcterms:created xsi:type="dcterms:W3CDTF">2016-11-15T01:04:21Z</dcterms:created>
  <dcterms:modified xsi:type="dcterms:W3CDTF">2023-04-22T02:13:52Z</dcterms:modified>
</cp:coreProperties>
</file>