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9" r:id="rId6"/>
    <p:sldId id="261" r:id="rId7"/>
    <p:sldId id="260" r:id="rId8"/>
    <p:sldId id="258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2"/>
    <p:restoredTop sz="94719"/>
  </p:normalViewPr>
  <p:slideViewPr>
    <p:cSldViewPr showGuides="1">
      <p:cViewPr varScale="1">
        <p:scale>
          <a:sx n="198" d="100"/>
          <a:sy n="198" d="100"/>
        </p:scale>
        <p:origin x="1624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2023. 4. 24.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15.2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16383,'1'20'0,"7"20"0,9 32 0,9 19 0,2-2 0,-5-19 0,-11-37 0,-4-6 0,-3-8 0,2 6 0,0-2 0,-2-9 0,-3-8 0,-2-6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29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24575,'23'0'0,"7"0"0,6 0 0,-5 0 0,-15 0 0,-9 0 0,4 0 0,19 0 0,19 0 0,7 0 0,-17-1 0,-14 0 0,-16-1 0,0-1 0,-1 1 0,-3 0 0,-4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30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24575,'-2'29'0,"1"20"0,0 24 0,0 26 0,0-41 0,-1-1 0,1-5 0,-1-3-6784,-1 24 6784,1-34 0,1-26 0,2-15 0,2-6 0,-2 3 0,2-2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3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24575,'0'42'0,"0"25"0,0 18 0,0 1 0,0-20 0,0-31 0,0-15 0,0-3 0,0 1 0,1-5 0,2-8 0,-2-6 0,2-3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31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0 24575,'-27'11'0,"-5"4"0,-4 5 0,7-2 0,14-7 0,12 0 0,26 17 0,30 22 0,-6-11 0,5 1 0,11 8 0,2-1 0,1 0 0,-1 0 0,-8-5 0,-7-3 0,6 6 0,-30-17 0,-35-25 0,-16 2 0,-32 1 0,-28-2 0,-13-2 0,12-4 0,40-1 0,26-3 0,28-4 0,9-11 0,-7 8 0,2-2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33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24575,'7'0'0,"3"0"0,13-4 0,12-4 0,9-4 0,-2 0 0,-16 3 0,-9 3 0,-3 3 0,-1 1 0,-1-1 0,-3 2 0,0 0 0,2-1 0,0 1 0,-3 0 0,2 0 0,20-1 0,15-2 0,5 0 0,-8 0 0,-20 0 0,-4 1 0,-2-1 0,-1 0 0,-6 2 0,-5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33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24575,'3'13'0,"1"10"0,-1 12 0,1 20 0,0 14 0,-2 11 0,0-4 0,-2-21 0,7-30 0,5-28 0,-3-6 0,2-2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40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24575,'15'4'0,"14"5"0,16 10 0,15 16 0,5 14 0,-7 5 0,-14-5 0,-20-14 0,-18-12 0,-6 0 0,-3 7 0,-2 14 0,-1 12 0,-2 9 0,-1 3 0,2-5 0,1-4 0,1-3 0,2-5 0,0-10 0,2-17 0,1-16 0,1-14 0,-2-3 0,2 1 0,-2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40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24575,'28'-3'0,"12"1"0,14 1 0,13 2 0,10 3 0,-5 1 0,-15 0 0,-26-2 0,-24-3 0,-17-5 0,6 2 0,-5-2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41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24575,'59'0'0,"35"-1"0,-34 1 0,3-1 0,-3 0 0,-2-1 0,20 0 0,-45 2 0,-22 34 0,-1 37 0,-4-23 0,0 4 0,1 10 0,0 1 0,-1-2 0,0 0 0,-2 7 0,0 2 0,0 6 0,-1 3 0,1 5 0,-1 0 0,-1-2 0,0-4 0,0-16 0,0-3 0,0 24 0,-2-39 0,0-20 0,0-4 0,0-6 0,0-4 0,0-3 0,-3-3 0,-12 3 0,-21 8 0,-15 7 0,1 1 0,16-7 0,22-12 0,10-4 0,5-2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5:36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1095 37 24575,'-55'2'0,"6"-2"0,-7 1 0,-29-1 0,-8-1 0,25 0 0,-2 1 0,3-1 0,-24-1 0,7 1 0,24-1 0,9 1 0,7 1 0,25 5 0,-6 6 0,-8 3 0,-1 0 0,9-4 0,12-4 0,6 0 0,0 3 0,-3 7 0,-2 8 0,1 3 0,2 0 0,3-4 0,2-3 0,1 0 0,1 8 0,1 11 0,1 7 0,1-1 0,1-8 0,1-10 0,1-5 0,1 0 0,1 5 0,4 7 0,2 4 0,2 0 0,-1-2 0,0 1 0,2 7 0,3 7 0,5 4 0,3 1 0,3 0 0,-1 0 0,-3-6 0,-6-7 0,-4-8 0,-2-3 0,1 1 0,1-1 0,-1 1 0,1 4 0,0 0 0,0-3 0,-4-8 0,-3-10 0,3 6 0,8 8 0,12 12 0,11 8 0,7-4 0,-4-7 0,-8-12 0,-17-15 0,-7-7 0,18 0 0,30 6 0,22 4 0,-1-1 0,-28-5 0,-27-6 0,-18-5 0,3-2 0,7-3 0,6-4 0,5-3 0,8-3 0,5-1 0,3-4 0,-1-3 0,-8-2 0,-9 1 0,-8 2 0,-6-3 0,-3-6 0,0-7 0,-1-8 0,0-6 0,-1 0 0,0-1 0,-2 1 0,-2 0 0,-3-3 0,-2-2 0,-3 0 0,-1-1 0,-3 3 0,-2 4 0,-2 3 0,-1 3 0,1 4 0,1 3 0,3 5 0,0-9 0,1 0 0,0 1 0,1 4 0,1 14 0,0 4 0,1 1 0,-1 1 0,-2 0 0,-2-1 0,-1 0 0,0 0 0,1 2 0,2 0 0,0 1 0,0 0 0,-2-1 0,-3-3 0,-8-4 0,-8-6 0,-2 2 0,0 4 0,3 5 0,1 4 0,-1 2 0,10 5 0,2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22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341 92 24575,'6'31'0,"2"11"0,2 11 0,-2 9 0,0 1 0,1 7 0,2 7 0,0-5 0,-2-11 0,-4-7 0,-3 7 0,1 19 0,-1 19 0,0-45 0,-1 0 0,2 42 0,-1-16 0,-1-19 0,-2-21 0,1-10 0,-1-8 0,0 12 0,0 9 0,0 9 0,2-5 0,-1-14 0,0-12 0,2-12 0,15-9 0,44-6 0,-10 1 0,9 1 0,26-2 0,9 1 0,-18 2 0,3 1 0,2-1-366,7 1 0,2 1 0,1-1 366,1 1 0,0-1 0,-1 0 0,-6 0 0,-2-1 0,-3 0 0,-11-1 0,-3 1 0,-3-1 0,9-1 0,-6 0 0,25-1 0,-38 4 0,-4 4 0,32 3 0,-17-1 0,8 0 0,-8-2 0,5 1 0,2-1 17,10-1 0,4 1 0,0-1-17,7 0 0,2-1 0,-1-1 0,-2 0 0,-1 0 0,-2-1 0,-7 0 0,-2 0 0,-1 0 0,-8 0 0,-1 1 0,-4-1 0,12 0 0,-4 1 0,2 0 0,0 0 0,2 1 0,0 0 0,1 0 0,-1-1 0,1 0 0,-4-1 0,-17 0 0,-4-2 0,34-5 0,-39 5 0,4 2 0,31 3 0,9 2-96,-13 0 1,4 1-1,4 0 96,-14 0 0,2 0 0,1 1 0,0-1 0,0 0 0,0 0 0,-1 0 0,-2-1-22,9 0 1,-3 0 0,-4-1 21,15 1 0,-10-1 0,16-1 0,-50-1 0,-32-1 0,-12 0 0,-3 0 0,-1-1 1329,0-7-1329,-3-14 69,-3-17-69,-2-24 0,0-26 0,5 29 0,0-4 0,0-11 0,0-3 0,1-3 0,-1 0 0,0 5 0,-1 3 0,1 14 0,-1 5 0,-3-28 0,-1 21 0,3 7 0,-1 4 0,1 4 0,-1 7 0,-2 9 0,-2 1 0,-9-8 0,-8-4 0,-3 2 0,3 9 0,9 15 0,10 10 0,-13 4 0,-42 2 0,1 0 0,-9-1 0,-22 0 0,-8-1-293,23 1 1,-2-1 0,-2 0 292,0 0 0,-2 0 0,3-1 0,5 1 0,2-1 0,1 1-18,-26-2 1,4 1 17,9 0 0,1 0 0,-1 2 0,-4 1-384,17 0 0,-3 1 0,-3 1 384,-13 0 0,-3 0 0,-3 0-454,15 0 1,-3 1-1,-1-1 1,0-1 453,-3 1 0,-2 0 0,1-1 0,0 1 0,3-1 0,-1 1 0,2 0 0,2 0 45,8-1 0,1 1 0,2 0 0,4 0-45,-7 0 0,5 0 0,3 0 14,-12 0 1,6 0-15,21-1 0,3 0 1052,-40-1-1052,-7 0 976,45-1 0,-2 2-976,-8 0 0,-3 0 0,-8 3 0,-2-1 0,-14 1 0,-3 0 0,26-1 0,-2-1 0,0 1 0,0-1 0,-1-1 0,2 1 0,-32 0 0,4-1 332,17 1 1,5-1-333,13 0 0,6 0 0,-26 0 0,34-1 0,25-1 0,9 1 0,-15-3 0,-28 0 0,-38-5 0,32 2 0,-3-1 0,1 1 0,3-1 0,9 1 0,6 1 0,-8 4 0,47 7 0,11-1 0,5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46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1830 24575,'9'-26'0,"3"-9"0,7-13 0,2-5 0,0-2 0,0 0 0,-4-3 0,-3-1 0,-4 3 0,-3 4 0,2-2 0,0-6 0,4-14 0,3-3 0,2 6 0,0 11 0,-2 12 0,-3 9 0,-2-7 0,-2-3 0,2-1 0,1-1 0,-2 12 0,2-2 0,-1-2 0,-1-3 0,-1 3 0,-3 7 0,-1 8 0,-1 4 0,-1-3 0,1-6 0,-2-2 0,-1 2 0,0 9 0,-1 6 0,1 1 0,0-1 0,0 1 0,1 1 0,-1 6 0,2 2 0,-1-3 0,3-10 0,1-4 0,0 2 0,-2 10 0,-3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48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14 24575,'-8'12'0,"-12"9"0,-6 3 0,0-3 0,10-8 0,11-6 0,5 2 0,1 2 0,2 2 0,6 0 0,14 0 0,17-2 0,10-2 0,-2-3 0,-20-5 0,-9-1 0,7-3 0,24 0 0,13-1 0,-6 1 0,-25 1 0,-21 2 0,-10-1 0,-2-2 0,-5-3 0,-1-1 0,-11-8 0,1 1 0,-6-3 0,4 3 0,5 5 0,6 3 0,4 5 0,2 0 0,-3-2 0,-12-4 0,-15-7 0,-12-3 0,-5-1 0,-8 3 0,25 7 0,-10 3 0,33 4 0,-3 0 0,11 1 0,0 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5:05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286 132 24575,'-12'7'0,"-13"7"0,-12 7 0,-8 6 0,4 1 0,10 0 0,11 1 0,8 3 0,3 2 0,1 1 0,-2 0 0,0-1 0,1 1 0,1 2 0,3 5 0,2 2 0,3 2 0,3-1 0,5-4 0,5-2 0,5 3 0,3 2 0,4 4 0,-4-1 0,-3-3 0,-1 2 0,3 5 0,4 2-6784,-1-8 6784,-7-17 0,-9-17 0,3-11 0,23-3 0,24-2 0,24-1 0,2 1 6784,-18 2-6784,-28 1 0,-14-3 0,2-7 0,20-6 0,20-5 0,8-2 0,-4 3 0,-14 2 0,-18 3 0,-15-5 0,-10-12 0,-3-10 0,-3-7 0,-1-2 0,-1-1 0,-1-3 0,-1-5 0,-2 6 0,-1-1 0,-4 0 0,-7 2 0,-17-10 0,-17 4 0,-10 2 0,-2 8 0,12 15 0,14 10 0,5 7 0,-7 1 0,-14-4 0,-11-2 0,2 1 0,15 6 0,18 7 0,13 6 0,-14-2 0,-27-2 0,-28-3 0,-12 1 0,22 5 0,45 5 0,15 0 0,23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5:07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97 24575,'-1'24'0,"-2"11"0,-3 17 0,-5 13 0,-1 1 0,3 2 0,4-4 0,4-7 0,1-7 0,1-8 0,3-5 0,2-4 0,3-4 0,0-5 0,1-3 0,0 1 0,7 3 0,12 6 0,18 6 0,11 1 0,-4-9 0,-16-12 0,-6-20 0,5-11 0,28-12 0,26-9 0,-43 19 0,-1-1 0,38-12 0,-30 8 0,-25 6 0,-13 2 0,-4-4 0,3-5 0,2-4 0,-1-5 0,-3-2 0,-4-5 0,-5-4 0,-7-7 0,-12-4 0,-14-2 0,-5 7 0,4 14 0,9 9 0,6 7 0,3-1 0,-3-2 0,0 1 0,-2 0 0,0 1 0,1 2 0,-3-1 0,-9-5 0,-13-6 0,-20-4 0,-2 3-6784,12 10 6784,18 9 0,21 9 0,-11 2 0,-26 0 0,-26 0 0,-6 0 0,19 0 0,27 1 0,22-1 0,8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5:26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277 210 24575,'-24'30'0,"-2"5"0,-7 16 0,-2 9 0,0 1 0,5-7 0,6-9 0,7-7 0,5 7 0,2 6 0,2 5 0,0 4 0,1 0 0,3 3 0,2-3 0,1-9 0,1-10 0,0-6 0,2-2 0,2 5 0,3 3 0,2-1 0,0-4 0,1-2 0,1-3 0,5 2 0,6 3 0,7 3 0,2-1 0,-4-5 0,-7-10 0,-6-9 0,3-1 0,4-1 0,8 1 0,9-2 0,3-2 0,3-2 0,-1-3 0,-1-1 0,2-3 0,7-5 0,6-7 0,5-6 0,1-7 0,-8-3 0,-8-4 0,-12-5 0,-7-7 0,-6-9 0,-7-11 0,-5-9 0,-3-4 0,-3-4 0,-3 1 0,-2 3 0,-3 7 0,0 11 0,0 7 0,-1 3 0,-3-1 0,-3-4 0,-2-5 0,-5-3 0,-4 1 0,-2 3 0,1 7 0,7 11 0,5 7 0,5 6 0,-2 1 0,-6 0 0,-7-2 0,-3 4 0,-8-1 0,-5 0 0,-3 2 0,-6 2 0,6 8 0,15 8 0,2 5 0,3 6 0,-13 1 0,-5 1 0,4-1 0,16-3 0,9 2 0,5 3 0,-2 2 0,-1 4 0,-1 3 0,0 0 0,1 0 0,2-1 0,3-3 0,1 0 0,1 0 0,0-1 0,0-4 0,0-3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5:31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217 168 24575,'-12'23'0,"-6"4"0,-9 6 0,0-2 0,4-8 0,7-5 0,8-8 0,-3 10 0,1 1 0,-3 5 0,2-2 0,5-10 0,2-6 0,3-3 0,-1 1 0,-2 7 0,-1 9 0,-1 15 0,1 9 0,2-1 0,2-8 0,0-11 0,1-3 0,-1 5 0,1 10 0,0 11 0,0 3 0,0-7 0,0-12 0,0-14 0,-1 1 0,1 3 0,-1 6 0,1 4 0,1 1 0,0 5 0,1 6 0,1 2 0,1-1 0,-1-4 0,-1-4 0,1-2 0,-1-2 0,4 0 0,2 5 0,3 3 0,1 2 0,-1-4 0,-1-7 0,-1-8 0,-1-7 0,3 1 0,4 1 0,2 2 0,2 0 0,-1-2 0,0-4 0,-4-4 0,-6-6 0,-4-3 0,-2-3 0,8-1 0,12 0 0,20 0 0,22 0 0,-21 0 0,8 1 0,-31-2 0,4 0 0,0-3 0,0-3 0,0-1 0,2-2 0,5-3 0,5-5 0,9-10 0,5-8 0,0-8 0,1-5 0,-3 0 0,-4 3 0,-5 3 0,-5 1 0,-2-4 0,-2-5 0,-1-2 0,-2 1 0,-3 1 0,-3 1 0,-3-3 0,-6 1 0,-5-3 0,-4 1 0,-3 2 0,0 2 0,0 4 0,0 1 0,0 2 0,-1 4 0,-3-1 0,-2-3 0,-6-3 0,-11-12 0,-13-5 0,-10-3 0,-4 3 0,4 11 0,6 10 0,6 9 0,3 6 0,1 3 0,3 2 0,6 6 0,8 7 0,7 6 0,1 4 0,-10 0 0,-23 1 0,-29 1 0,-12 1 0,7 0 0,28 0 0,27-2 0,12 2 0,-1 2 0,-5 5 0,-3 1 0,-1 0 0,2-3 0,1-1 0,0-2 0,2 0 0,5-2 0,2-1 0,3-1 0,0 1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0:24:27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585 18 24575,'-36'-1'0,"-49"-1"0,21 0 0,-5 0 0,-5-1 0,1 1 0,12-2 0,7 2 0,-2 13 0,44 20 0,26 24 0,4 20 0,0 21 0,-10-43 0,0 2 0,-1 1 0,-1-1 0,0-4 0,-1-2 0,1 30 0,-4-5 0,-2-1 0,-1-1 0,0-5 0,-1-8 0,0-3 0,1-7 0,2-20 0,2-13 0,10-15 0,25 2 0,36 2 0,-22-2 0,3 0 0,3 0 0,-2-1 0,33 1 0,-41-2 0,-30-3 0,-19 2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2023. 4. 24.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3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40" Type="http://schemas.openxmlformats.org/officeDocument/2006/relationships/image" Target="../media/image2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8" Type="http://schemas.openxmlformats.org/officeDocument/2006/relationships/image" Target="../media/image10.png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Stack</a:t>
            </a: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Developer</a:t>
            </a:r>
            <a:endParaRPr lang="es-ES_tradnl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Python</a:t>
            </a:r>
            <a:endParaRPr lang="es-ES_tradnl" altLang="ko-KR" sz="32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Richar Lujano</a:t>
            </a:r>
            <a:endParaRPr lang="es-ES_tradnl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ko-KR"/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47664" y="826309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1" name="Rectangle 10"/>
          <p:cNvSpPr/>
          <p:nvPr/>
        </p:nvSpPr>
        <p:spPr>
          <a:xfrm>
            <a:off x="2347639" y="898309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0" name="Rectangle 9"/>
          <p:cNvSpPr/>
          <p:nvPr/>
        </p:nvSpPr>
        <p:spPr>
          <a:xfrm>
            <a:off x="1640004" y="898309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1646723" y="919477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42510" y="1038521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Revisión Practica, Sábado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A645F-CB34-6ABE-7902-48408BEFCBDF}"/>
              </a:ext>
            </a:extLst>
          </p:cNvPr>
          <p:cNvSpPr/>
          <p:nvPr/>
        </p:nvSpPr>
        <p:spPr>
          <a:xfrm>
            <a:off x="1547664" y="177966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77D3DB-F4B6-C7D3-719A-40CB80672D21}"/>
              </a:ext>
            </a:extLst>
          </p:cNvPr>
          <p:cNvSpPr/>
          <p:nvPr/>
        </p:nvSpPr>
        <p:spPr>
          <a:xfrm>
            <a:off x="2347639" y="1851662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C758C-B8CC-EEE2-F126-035FD68A2E8D}"/>
              </a:ext>
            </a:extLst>
          </p:cNvPr>
          <p:cNvSpPr/>
          <p:nvPr/>
        </p:nvSpPr>
        <p:spPr>
          <a:xfrm>
            <a:off x="1640004" y="1851662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8BBE1-929E-8B2A-1966-9F2F09CA64AC}"/>
              </a:ext>
            </a:extLst>
          </p:cNvPr>
          <p:cNvSpPr txBox="1"/>
          <p:nvPr/>
        </p:nvSpPr>
        <p:spPr>
          <a:xfrm>
            <a:off x="1646723" y="187283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BD694A7A-BA38-FF59-E6D2-607EE936D422}"/>
              </a:ext>
            </a:extLst>
          </p:cNvPr>
          <p:cNvSpPr txBox="1"/>
          <p:nvPr/>
        </p:nvSpPr>
        <p:spPr bwMode="auto">
          <a:xfrm>
            <a:off x="2642510" y="1991874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BE2A5-DBFB-CE67-969D-7EA7107F5B1F}"/>
              </a:ext>
            </a:extLst>
          </p:cNvPr>
          <p:cNvSpPr/>
          <p:nvPr/>
        </p:nvSpPr>
        <p:spPr>
          <a:xfrm>
            <a:off x="1547664" y="2715839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884AC-182A-0718-CB61-59BE397B7015}"/>
              </a:ext>
            </a:extLst>
          </p:cNvPr>
          <p:cNvSpPr/>
          <p:nvPr/>
        </p:nvSpPr>
        <p:spPr>
          <a:xfrm>
            <a:off x="2347639" y="2787839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7C968-94C2-74DF-B201-3C9246B87D2A}"/>
              </a:ext>
            </a:extLst>
          </p:cNvPr>
          <p:cNvSpPr/>
          <p:nvPr/>
        </p:nvSpPr>
        <p:spPr>
          <a:xfrm>
            <a:off x="1640004" y="2787839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2A1F9-DEB2-23E7-2779-DE50A850B555}"/>
              </a:ext>
            </a:extLst>
          </p:cNvPr>
          <p:cNvSpPr txBox="1"/>
          <p:nvPr/>
        </p:nvSpPr>
        <p:spPr>
          <a:xfrm>
            <a:off x="1646723" y="2809007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A1EE7B66-353E-4D43-4C3B-E2BA33F62AAF}"/>
              </a:ext>
            </a:extLst>
          </p:cNvPr>
          <p:cNvSpPr txBox="1"/>
          <p:nvPr/>
        </p:nvSpPr>
        <p:spPr bwMode="auto">
          <a:xfrm>
            <a:off x="2642510" y="2928051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Funciones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6507E6-D406-DBE5-8BB4-48634374EFBD}"/>
              </a:ext>
            </a:extLst>
          </p:cNvPr>
          <p:cNvSpPr/>
          <p:nvPr/>
        </p:nvSpPr>
        <p:spPr>
          <a:xfrm>
            <a:off x="1547664" y="365755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1D81D-329F-68A2-AAB1-26786529C9F7}"/>
              </a:ext>
            </a:extLst>
          </p:cNvPr>
          <p:cNvSpPr/>
          <p:nvPr/>
        </p:nvSpPr>
        <p:spPr>
          <a:xfrm>
            <a:off x="2347639" y="3729551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44652-B408-71F8-5555-53809D6B511C}"/>
              </a:ext>
            </a:extLst>
          </p:cNvPr>
          <p:cNvSpPr/>
          <p:nvPr/>
        </p:nvSpPr>
        <p:spPr>
          <a:xfrm>
            <a:off x="1640004" y="372955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CDF689-C818-0E04-FC0E-A0F5FB8BBD45}"/>
              </a:ext>
            </a:extLst>
          </p:cNvPr>
          <p:cNvSpPr txBox="1"/>
          <p:nvPr/>
        </p:nvSpPr>
        <p:spPr>
          <a:xfrm>
            <a:off x="1646723" y="375071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1D1EB8C2-6738-3356-0F93-5C37E3162953}"/>
              </a:ext>
            </a:extLst>
          </p:cNvPr>
          <p:cNvSpPr txBox="1"/>
          <p:nvPr/>
        </p:nvSpPr>
        <p:spPr bwMode="auto">
          <a:xfrm>
            <a:off x="2642510" y="3869763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FFF6-2143-E537-C515-6204963E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Tema: FOR IN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0850C3-75B5-59DE-5967-67924D6CFBFE}"/>
              </a:ext>
            </a:extLst>
          </p:cNvPr>
          <p:cNvSpPr txBox="1"/>
          <p:nvPr/>
        </p:nvSpPr>
        <p:spPr>
          <a:xfrm>
            <a:off x="1571223" y="1036749"/>
            <a:ext cx="4480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Iterar estructuras</a:t>
            </a:r>
          </a:p>
          <a:p>
            <a:endParaRPr lang="es-ES_tradnl" dirty="0"/>
          </a:p>
          <a:p>
            <a:r>
              <a:rPr lang="es-ES_tradnl" dirty="0" err="1"/>
              <a:t>Sitanxis</a:t>
            </a:r>
            <a:r>
              <a:rPr lang="es-ES_tradnl" dirty="0"/>
              <a:t>: </a:t>
            </a:r>
            <a:r>
              <a:rPr lang="es-ES_tradnl" dirty="0" err="1">
                <a:solidFill>
                  <a:srgbClr val="FF0000"/>
                </a:solidFill>
              </a:rPr>
              <a:t>for</a:t>
            </a:r>
            <a:r>
              <a:rPr lang="es-ES_tradnl" dirty="0">
                <a:solidFill>
                  <a:srgbClr val="FF0000"/>
                </a:solidFill>
              </a:rPr>
              <a:t> variable in </a:t>
            </a:r>
            <a:r>
              <a:rPr lang="es-ES_tradnl" dirty="0" err="1">
                <a:solidFill>
                  <a:srgbClr val="FF0000"/>
                </a:solidFill>
              </a:rPr>
              <a:t>estructura_iterable</a:t>
            </a:r>
            <a:endParaRPr lang="es-ES_tradn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BF7F82A-DF98-4885-B156-4617DE88CF3E}"/>
                  </a:ext>
                </a:extLst>
              </p14:cNvPr>
              <p14:cNvContentPartPr/>
              <p14:nvPr/>
            </p14:nvContentPartPr>
            <p14:xfrm>
              <a:off x="183194" y="392212"/>
              <a:ext cx="54360" cy="190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BF7F82A-DF98-4885-B156-4617DE88CF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554" y="284212"/>
                <a:ext cx="900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3D8A6FB-5B92-2B0E-48FF-0C9FCBB3378C}"/>
                  </a:ext>
                </a:extLst>
              </p14:cNvPr>
              <p14:cNvContentPartPr/>
              <p14:nvPr/>
            </p14:nvContentPartPr>
            <p14:xfrm>
              <a:off x="3880754" y="1498132"/>
              <a:ext cx="2431080" cy="573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3D8A6FB-5B92-2B0E-48FF-0C9FCBB337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2114" y="1489492"/>
                <a:ext cx="2448720" cy="59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52D8973-9200-28F2-80B7-F2B44D7BDD43}"/>
              </a:ext>
            </a:extLst>
          </p:cNvPr>
          <p:cNvGrpSpPr/>
          <p:nvPr/>
        </p:nvGrpSpPr>
        <p:grpSpPr>
          <a:xfrm>
            <a:off x="2522474" y="1557532"/>
            <a:ext cx="852480" cy="1030320"/>
            <a:chOff x="2522474" y="1557532"/>
            <a:chExt cx="852480" cy="10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E1BC64-B527-34B5-0EC7-77F505257C24}"/>
                    </a:ext>
                  </a:extLst>
                </p14:cNvPr>
                <p14:cNvContentPartPr/>
                <p14:nvPr/>
              </p14:nvContentPartPr>
              <p14:xfrm>
                <a:off x="3093074" y="1928692"/>
                <a:ext cx="150480" cy="659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E1BC64-B527-34B5-0EC7-77F505257C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4434" y="1919692"/>
                  <a:ext cx="16812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9BE0FD0-AC66-5B7D-D16A-CC099094C00A}"/>
                    </a:ext>
                  </a:extLst>
                </p14:cNvPr>
                <p14:cNvContentPartPr/>
                <p14:nvPr/>
              </p14:nvContentPartPr>
              <p14:xfrm>
                <a:off x="3208634" y="1927612"/>
                <a:ext cx="166320" cy="71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9BE0FD0-AC66-5B7D-D16A-CC099094C0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99994" y="1918612"/>
                  <a:ext cx="183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6EA20B-0A7C-3EB3-9121-D2AC466AE66F}"/>
                    </a:ext>
                  </a:extLst>
                </p14:cNvPr>
                <p14:cNvContentPartPr/>
                <p14:nvPr/>
              </p14:nvContentPartPr>
              <p14:xfrm>
                <a:off x="2522474" y="1557532"/>
                <a:ext cx="380520" cy="448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6EA20B-0A7C-3EB3-9121-D2AC466AE6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13834" y="1548892"/>
                  <a:ext cx="398160" cy="46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2A84E04-8EE4-98DF-A775-A583B84F6F90}"/>
                  </a:ext>
                </a:extLst>
              </p14:cNvPr>
              <p14:cNvContentPartPr/>
              <p14:nvPr/>
            </p14:nvContentPartPr>
            <p14:xfrm>
              <a:off x="3719474" y="1602532"/>
              <a:ext cx="321840" cy="346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2A84E04-8EE4-98DF-A775-A583B84F6F9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10834" y="1593892"/>
                <a:ext cx="3394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AD6C509-68F4-75DF-ABDC-65A90643D812}"/>
                  </a:ext>
                </a:extLst>
              </p14:cNvPr>
              <p14:cNvContentPartPr/>
              <p14:nvPr/>
            </p14:nvContentPartPr>
            <p14:xfrm>
              <a:off x="4253714" y="2142172"/>
              <a:ext cx="355680" cy="593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AD6C509-68F4-75DF-ABDC-65A90643D8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45074" y="2133172"/>
                <a:ext cx="3733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A299158-6645-0386-866F-D6A8ACE26593}"/>
                  </a:ext>
                </a:extLst>
              </p14:cNvPr>
              <p14:cNvContentPartPr/>
              <p14:nvPr/>
            </p14:nvContentPartPr>
            <p14:xfrm>
              <a:off x="4800914" y="2113012"/>
              <a:ext cx="442080" cy="666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A299158-6645-0386-866F-D6A8ACE265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91914" y="2104012"/>
                <a:ext cx="459720" cy="68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C045887-F0F0-2EB0-14A5-590241A6E595}"/>
              </a:ext>
            </a:extLst>
          </p:cNvPr>
          <p:cNvGrpSpPr/>
          <p:nvPr/>
        </p:nvGrpSpPr>
        <p:grpSpPr>
          <a:xfrm>
            <a:off x="3988034" y="2134252"/>
            <a:ext cx="1983600" cy="646200"/>
            <a:chOff x="3988034" y="2134252"/>
            <a:chExt cx="1983600" cy="64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673C27B-C471-C0A7-677F-6E7EA989BD97}"/>
                    </a:ext>
                  </a:extLst>
                </p14:cNvPr>
                <p14:cNvContentPartPr/>
                <p14:nvPr/>
              </p14:nvContentPartPr>
              <p14:xfrm>
                <a:off x="3988034" y="2245492"/>
                <a:ext cx="214920" cy="426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673C27B-C471-C0A7-677F-6E7EA989BD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79394" y="2236492"/>
                  <a:ext cx="2325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73B2FB-A68B-2452-7B8C-C905372F741D}"/>
                    </a:ext>
                  </a:extLst>
                </p14:cNvPr>
                <p14:cNvContentPartPr/>
                <p14:nvPr/>
              </p14:nvContentPartPr>
              <p14:xfrm>
                <a:off x="4175954" y="2681092"/>
                <a:ext cx="138960" cy="4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73B2FB-A68B-2452-7B8C-C905372F74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66954" y="2672092"/>
                  <a:ext cx="156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572038-AB57-F4DD-B913-F3233CD11518}"/>
                    </a:ext>
                  </a:extLst>
                </p14:cNvPr>
                <p14:cNvContentPartPr/>
                <p14:nvPr/>
              </p14:nvContentPartPr>
              <p14:xfrm>
                <a:off x="4425794" y="2365732"/>
                <a:ext cx="6480" cy="213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572038-AB57-F4DD-B913-F3233CD1151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16794" y="2357092"/>
                  <a:ext cx="24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BC8163F-7D30-1A45-7219-4275B43917CB}"/>
                    </a:ext>
                  </a:extLst>
                </p14:cNvPr>
                <p14:cNvContentPartPr/>
                <p14:nvPr/>
              </p14:nvContentPartPr>
              <p14:xfrm>
                <a:off x="4667714" y="2568052"/>
                <a:ext cx="2880" cy="163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BC8163F-7D30-1A45-7219-4275B43917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58714" y="2559052"/>
                  <a:ext cx="20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EA1873A-22B0-FC8D-A757-ABCA1A4B65BD}"/>
                    </a:ext>
                  </a:extLst>
                </p14:cNvPr>
                <p14:cNvContentPartPr/>
                <p14:nvPr/>
              </p14:nvContentPartPr>
              <p14:xfrm>
                <a:off x="4863554" y="2307772"/>
                <a:ext cx="224640" cy="218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EA1873A-22B0-FC8D-A757-ABCA1A4B65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54554" y="2298772"/>
                  <a:ext cx="242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39CB08-3615-DA7E-F5C1-E7A75DC45AAE}"/>
                    </a:ext>
                  </a:extLst>
                </p14:cNvPr>
                <p14:cNvContentPartPr/>
                <p14:nvPr/>
              </p14:nvContentPartPr>
              <p14:xfrm>
                <a:off x="4861754" y="2260972"/>
                <a:ext cx="199080" cy="35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39CB08-3615-DA7E-F5C1-E7A75DC45AA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52754" y="2252332"/>
                  <a:ext cx="216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54C2E28-E0B2-FF33-191E-108811FEA3DC}"/>
                    </a:ext>
                  </a:extLst>
                </p14:cNvPr>
                <p14:cNvContentPartPr/>
                <p14:nvPr/>
              </p14:nvContentPartPr>
              <p14:xfrm>
                <a:off x="5286554" y="2497492"/>
                <a:ext cx="22320" cy="155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54C2E28-E0B2-FF33-191E-108811FEA3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77554" y="2488492"/>
                  <a:ext cx="39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1BCF551-6D54-DB9E-052F-DBF385E319E2}"/>
                    </a:ext>
                  </a:extLst>
                </p14:cNvPr>
                <p14:cNvContentPartPr/>
                <p14:nvPr/>
              </p14:nvContentPartPr>
              <p14:xfrm>
                <a:off x="5542154" y="2223892"/>
                <a:ext cx="125280" cy="311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1BCF551-6D54-DB9E-052F-DBF385E319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33514" y="2214892"/>
                  <a:ext cx="1429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F9F3C4C-C138-1C8E-3DC8-F93AC5CE0CBF}"/>
                    </a:ext>
                  </a:extLst>
                </p14:cNvPr>
                <p14:cNvContentPartPr/>
                <p14:nvPr/>
              </p14:nvContentPartPr>
              <p14:xfrm>
                <a:off x="5595074" y="2440612"/>
                <a:ext cx="156240" cy="6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F9F3C4C-C138-1C8E-3DC8-F93AC5CE0C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86434" y="2431972"/>
                  <a:ext cx="173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5F74073-92CA-1E41-C542-E0D4909C32CE}"/>
                    </a:ext>
                  </a:extLst>
                </p14:cNvPr>
                <p14:cNvContentPartPr/>
                <p14:nvPr/>
              </p14:nvContentPartPr>
              <p14:xfrm>
                <a:off x="5757074" y="2195452"/>
                <a:ext cx="214560" cy="535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5F74073-92CA-1E41-C542-E0D4909C32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48074" y="2186452"/>
                  <a:ext cx="2322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360316-72A1-B13E-D85A-51F809A557E4}"/>
                    </a:ext>
                  </a:extLst>
                </p14:cNvPr>
                <p14:cNvContentPartPr/>
                <p14:nvPr/>
              </p14:nvContentPartPr>
              <p14:xfrm>
                <a:off x="5280434" y="2134252"/>
                <a:ext cx="521280" cy="646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360316-72A1-B13E-D85A-51F809A557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71794" y="2125252"/>
                  <a:ext cx="538920" cy="66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B4495D9-FBBC-A12F-B020-7030D68D6074}"/>
              </a:ext>
            </a:extLst>
          </p:cNvPr>
          <p:cNvSpPr txBox="1"/>
          <p:nvPr/>
        </p:nvSpPr>
        <p:spPr>
          <a:xfrm>
            <a:off x="1712890" y="32712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break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BFDD70-D3DC-70BA-DF4A-C312CDB87BEC}"/>
              </a:ext>
            </a:extLst>
          </p:cNvPr>
          <p:cNvSpPr txBox="1"/>
          <p:nvPr/>
        </p:nvSpPr>
        <p:spPr>
          <a:xfrm>
            <a:off x="2002665" y="410192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built</a:t>
            </a:r>
            <a:r>
              <a:rPr lang="es-ES_tradnl" dirty="0"/>
              <a:t> in: </a:t>
            </a:r>
            <a:r>
              <a:rPr lang="es-ES_tradnl" dirty="0" err="1"/>
              <a:t>range</a:t>
            </a:r>
            <a:r>
              <a:rPr lang="es-ES_trad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287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FFF6-2143-E537-C515-6204963E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Tema: Funciones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40A9A-1B92-B0E2-E002-97419FF5831D}"/>
              </a:ext>
            </a:extLst>
          </p:cNvPr>
          <p:cNvSpPr txBox="1"/>
          <p:nvPr/>
        </p:nvSpPr>
        <p:spPr>
          <a:xfrm>
            <a:off x="1712890" y="1178417"/>
            <a:ext cx="56861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Extractos de código que se repiten</a:t>
            </a:r>
          </a:p>
          <a:p>
            <a:endParaRPr lang="es-ES_tradnl" dirty="0"/>
          </a:p>
          <a:p>
            <a:r>
              <a:rPr lang="es-ES_tradnl" dirty="0"/>
              <a:t>Sintaxis</a:t>
            </a:r>
          </a:p>
          <a:p>
            <a:endParaRPr lang="es-ES_tradnl" dirty="0"/>
          </a:p>
          <a:p>
            <a:r>
              <a:rPr lang="es-ES_tradnl" dirty="0" err="1">
                <a:solidFill>
                  <a:schemeClr val="tx2"/>
                </a:solidFill>
              </a:rPr>
              <a:t>def</a:t>
            </a:r>
            <a:r>
              <a:rPr lang="es-ES_tradnl" dirty="0">
                <a:solidFill>
                  <a:schemeClr val="tx2"/>
                </a:solidFill>
              </a:rPr>
              <a:t> </a:t>
            </a:r>
            <a:r>
              <a:rPr lang="es-ES_tradnl" dirty="0" err="1">
                <a:solidFill>
                  <a:schemeClr val="tx2"/>
                </a:solidFill>
              </a:rPr>
              <a:t>nombre_función</a:t>
            </a:r>
            <a:r>
              <a:rPr lang="es-ES_tradnl" dirty="0">
                <a:solidFill>
                  <a:schemeClr val="tx2"/>
                </a:solidFill>
              </a:rPr>
              <a:t>(</a:t>
            </a:r>
            <a:r>
              <a:rPr lang="es-ES_tradnl" dirty="0" err="1">
                <a:solidFill>
                  <a:schemeClr val="tx2"/>
                </a:solidFill>
              </a:rPr>
              <a:t>parametro_uno</a:t>
            </a:r>
            <a:r>
              <a:rPr lang="es-ES_tradnl" dirty="0">
                <a:solidFill>
                  <a:schemeClr val="tx2"/>
                </a:solidFill>
              </a:rPr>
              <a:t>, </a:t>
            </a:r>
            <a:r>
              <a:rPr lang="es-ES_tradnl" dirty="0" err="1">
                <a:solidFill>
                  <a:schemeClr val="tx2"/>
                </a:solidFill>
              </a:rPr>
              <a:t>parámetro_dos</a:t>
            </a:r>
            <a:r>
              <a:rPr lang="es-ES_tradnl" dirty="0">
                <a:solidFill>
                  <a:schemeClr val="tx2"/>
                </a:solidFill>
              </a:rPr>
              <a:t>):</a:t>
            </a:r>
          </a:p>
          <a:p>
            <a:r>
              <a:rPr lang="es-ES_tradnl" dirty="0">
                <a:solidFill>
                  <a:schemeClr val="tx2"/>
                </a:solidFill>
              </a:rPr>
              <a:t>	……..</a:t>
            </a:r>
          </a:p>
          <a:p>
            <a:r>
              <a:rPr lang="es-ES_tradnl" dirty="0">
                <a:solidFill>
                  <a:schemeClr val="tx2"/>
                </a:solidFill>
              </a:rPr>
              <a:t>	……..</a:t>
            </a:r>
          </a:p>
          <a:p>
            <a:r>
              <a:rPr lang="es-ES_tradnl" dirty="0">
                <a:solidFill>
                  <a:schemeClr val="tx2"/>
                </a:solidFill>
              </a:rPr>
              <a:t>	……..</a:t>
            </a:r>
          </a:p>
          <a:p>
            <a:r>
              <a:rPr lang="es-ES_tradnl" dirty="0">
                <a:solidFill>
                  <a:srgbClr val="FF0000"/>
                </a:solidFill>
              </a:rPr>
              <a:t>…….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>
                <a:solidFill>
                  <a:srgbClr val="FF0000"/>
                </a:solidFill>
              </a:rPr>
              <a:t>variable = </a:t>
            </a:r>
            <a:r>
              <a:rPr lang="es-ES_tradnl" dirty="0" err="1">
                <a:solidFill>
                  <a:srgbClr val="FF0000"/>
                </a:solidFill>
              </a:rPr>
              <a:t>nombre_función</a:t>
            </a:r>
            <a:r>
              <a:rPr lang="es-ES_tradnl" dirty="0">
                <a:solidFill>
                  <a:srgbClr val="FF0000"/>
                </a:solidFill>
              </a:rPr>
              <a:t>(“</a:t>
            </a:r>
            <a:r>
              <a:rPr lang="es-ES_tradnl" dirty="0" err="1">
                <a:solidFill>
                  <a:srgbClr val="FF0000"/>
                </a:solidFill>
              </a:rPr>
              <a:t>xxxx</a:t>
            </a:r>
            <a:r>
              <a:rPr lang="es-ES_tradnl" dirty="0">
                <a:solidFill>
                  <a:srgbClr val="FF0000"/>
                </a:solidFill>
              </a:rPr>
              <a:t>”, 0)</a:t>
            </a:r>
          </a:p>
        </p:txBody>
      </p:sp>
    </p:spTree>
    <p:extLst>
      <p:ext uri="{BB962C8B-B14F-4D97-AF65-F5344CB8AC3E}">
        <p14:creationId xmlns:p14="http://schemas.microsoft.com/office/powerpoint/2010/main" val="73068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FFF6-2143-E537-C515-6204963E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Tema:</a:t>
            </a:r>
          </a:p>
        </p:txBody>
      </p:sp>
    </p:spTree>
    <p:extLst>
      <p:ext uri="{BB962C8B-B14F-4D97-AF65-F5344CB8AC3E}">
        <p14:creationId xmlns:p14="http://schemas.microsoft.com/office/powerpoint/2010/main" val="424048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Estamos en Descanso hasta las 21:24</a:t>
            </a:r>
            <a:endParaRPr lang="es-ES_tradnl" altLang="ko-KR" sz="3200" dirty="0"/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1177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93</Words>
  <Application>Microsoft Macintosh PowerPoint</Application>
  <PresentationFormat>On-screen Show (16:9)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Cover and End Slide Master</vt:lpstr>
      <vt:lpstr>Contents Slide Master</vt:lpstr>
      <vt:lpstr>Section Break Slide Master</vt:lpstr>
      <vt:lpstr>Python</vt:lpstr>
      <vt:lpstr>Agenda</vt:lpstr>
      <vt:lpstr>Tema: FOR IN</vt:lpstr>
      <vt:lpstr>Tema: Funciones</vt:lpstr>
      <vt:lpstr>Tema:</vt:lpstr>
      <vt:lpstr>Estamos en Descanso hasta las 21:24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Richar Lujano</cp:lastModifiedBy>
  <cp:revision>81</cp:revision>
  <dcterms:created xsi:type="dcterms:W3CDTF">2016-11-15T01:04:21Z</dcterms:created>
  <dcterms:modified xsi:type="dcterms:W3CDTF">2023-04-25T12:58:55Z</dcterms:modified>
</cp:coreProperties>
</file>