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  <p:sldMasterId id="2147483658" r:id="rId3"/>
  </p:sldMasterIdLst>
  <p:notesMasterIdLst>
    <p:notesMasterId r:id="rId8"/>
  </p:notesMasterIdLst>
  <p:handoutMasterIdLst>
    <p:handoutMasterId r:id="rId9"/>
  </p:handoutMasterIdLst>
  <p:sldIdLst>
    <p:sldId id="256" r:id="rId4"/>
    <p:sldId id="257" r:id="rId5"/>
    <p:sldId id="259" r:id="rId6"/>
    <p:sldId id="258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D9A"/>
    <a:srgbClr val="76B1D1"/>
    <a:srgbClr val="F3C04A"/>
    <a:srgbClr val="A0C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9"/>
    <p:restoredTop sz="94719"/>
  </p:normalViewPr>
  <p:slideViewPr>
    <p:cSldViewPr showGuides="1">
      <p:cViewPr varScale="1">
        <p:scale>
          <a:sx n="198" d="100"/>
          <a:sy n="198" d="100"/>
        </p:scale>
        <p:origin x="440" y="176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87649-87BE-48A6-AB38-3A28AD0FAB86}" type="datetimeFigureOut">
              <a:rPr lang="ko-KR" altLang="en-US" smtClean="0"/>
              <a:t>2023. 5. 3.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6650-FA3D-4205-A4D4-AA0375A17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15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00:56:27.9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4DDF7-921D-4AC8-B946-4DD615DDC886}" type="datetimeFigureOut">
              <a:rPr lang="ko-KR" altLang="en-US" smtClean="0"/>
              <a:t>2023. 5. 3.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42B24-5628-4EE2-A5C0-B4E095A44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44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24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342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277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20A1E39-4EAE-4670-B341-E876511388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203515"/>
            <a:ext cx="9143999" cy="207553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DAC9DBF-2FD4-4775-8F53-02C2F29CA8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870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20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539550"/>
            <a:ext cx="3528392" cy="40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43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9138113" cy="25717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977152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889704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582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995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126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398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6042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46042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46042" y="2217207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46042" y="4085904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583307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82971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582971" y="2217207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582635" y="4085904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19900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1956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19564" y="2217207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4619228" y="4085904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656494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65649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656494" y="2217207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6656494" y="4085904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7712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39542"/>
            <a:ext cx="9144000" cy="3348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098" name="Picture 2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568" y="1419622"/>
            <a:ext cx="5760640" cy="292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70504" y="1806558"/>
            <a:ext cx="2701398" cy="198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382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52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128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04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1812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841834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331856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330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124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>
          <a:xfrm>
            <a:off x="3671392" y="2181756"/>
            <a:ext cx="5472608" cy="542078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9315AC1-362C-42C8-AC5D-93231CD549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1392" y="2734184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505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KBM-정애\014-Fullppt\PNG이미지\탭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52" y="483518"/>
            <a:ext cx="2049645" cy="252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36710" y="731206"/>
            <a:ext cx="1440672" cy="180356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99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97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7664" y="25735"/>
            <a:ext cx="7596336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7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710172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736776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63380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58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225800" y="1183642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8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20078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89270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568305" y="1200090"/>
            <a:ext cx="1416959" cy="16926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156888" y="2892706"/>
            <a:ext cx="1416959" cy="1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7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99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47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3" r:id="rId2"/>
    <p:sldLayoutId id="214748366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8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8" r:id="rId3"/>
    <p:sldLayoutId id="2147483665" r:id="rId4"/>
    <p:sldLayoutId id="2147483667" r:id="rId5"/>
    <p:sldLayoutId id="2147483669" r:id="rId6"/>
    <p:sldLayoutId id="2147483670" r:id="rId7"/>
    <p:sldLayoutId id="2147483671" r:id="rId8"/>
    <p:sldLayoutId id="2147483672" r:id="rId9"/>
    <p:sldLayoutId id="2147483675" r:id="rId10"/>
    <p:sldLayoutId id="2147483674" r:id="rId11"/>
    <p:sldLayoutId id="2147483666" r:id="rId12"/>
    <p:sldLayoutId id="2147483657" r:id="rId13"/>
    <p:sldLayoutId id="2147483676" r:id="rId14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94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0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ES_tradnl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Full </a:t>
            </a:r>
            <a:r>
              <a:rPr lang="es-ES_tradnl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Stack</a:t>
            </a:r>
            <a:r>
              <a:rPr lang="es-ES_tradnl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s-ES_tradnl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Developer</a:t>
            </a:r>
            <a:endParaRPr lang="es-ES_tradnl" altLang="ko-KR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altLang="ko-KR" sz="3200" dirty="0">
                <a:ea typeface="맑은 고딕" pitchFamily="50" charset="-127"/>
              </a:rPr>
              <a:t>Python</a:t>
            </a:r>
            <a:endParaRPr lang="es-ES_tradnl" altLang="ko-KR" sz="3200" dirty="0"/>
          </a:p>
        </p:txBody>
      </p:sp>
      <p:sp>
        <p:nvSpPr>
          <p:cNvPr id="11" name="TextBox 10">
            <a:hlinkClick r:id="rId2"/>
          </p:cNvPr>
          <p:cNvSpPr txBox="1"/>
          <p:nvPr/>
        </p:nvSpPr>
        <p:spPr>
          <a:xfrm>
            <a:off x="-18256" y="4825165"/>
            <a:ext cx="918051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altLang="ko-KR" sz="800" dirty="0">
                <a:solidFill>
                  <a:schemeClr val="bg1"/>
                </a:solidFill>
                <a:cs typeface="Arial" pitchFamily="34" charset="0"/>
                <a:hlinkClick r:id="rId2"/>
              </a:rPr>
              <a:t>Richar Lujano</a:t>
            </a:r>
            <a:endParaRPr lang="es-ES_tradnl" altLang="ko-KR" sz="8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26" name="Picture 2" descr="Historia de Python - Wikipedia, la enciclopedia libre">
            <a:extLst>
              <a:ext uri="{FF2B5EF4-FFF2-40B4-BE49-F238E27FC236}">
                <a16:creationId xmlns:a16="http://schemas.microsoft.com/office/drawing/2014/main" id="{4ED8B582-B246-C8CD-D7A8-2EF7D49E8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843558"/>
            <a:ext cx="1728191" cy="189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3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ko-KR"/>
              <a:t>Agenda</a:t>
            </a:r>
          </a:p>
        </p:txBody>
      </p:sp>
      <p:sp>
        <p:nvSpPr>
          <p:cNvPr id="9" name="Rectangle 8"/>
          <p:cNvSpPr/>
          <p:nvPr/>
        </p:nvSpPr>
        <p:spPr>
          <a:xfrm>
            <a:off x="1683793" y="2427742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altLang="ko-KR"/>
          </a:p>
        </p:txBody>
      </p:sp>
      <p:sp>
        <p:nvSpPr>
          <p:cNvPr id="11" name="Rectangle 10"/>
          <p:cNvSpPr/>
          <p:nvPr/>
        </p:nvSpPr>
        <p:spPr>
          <a:xfrm>
            <a:off x="2483768" y="2499742"/>
            <a:ext cx="6116031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altLang="ko-KR"/>
          </a:p>
        </p:txBody>
      </p:sp>
      <p:sp>
        <p:nvSpPr>
          <p:cNvPr id="10" name="Rectangle 9"/>
          <p:cNvSpPr/>
          <p:nvPr/>
        </p:nvSpPr>
        <p:spPr>
          <a:xfrm>
            <a:off x="1776133" y="2499742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altLang="ko-KR"/>
          </a:p>
        </p:txBody>
      </p:sp>
      <p:sp>
        <p:nvSpPr>
          <p:cNvPr id="15" name="TextBox 14"/>
          <p:cNvSpPr txBox="1"/>
          <p:nvPr/>
        </p:nvSpPr>
        <p:spPr>
          <a:xfrm>
            <a:off x="1782852" y="2520910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_tradnl" altLang="ko-KR" sz="24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01</a:t>
            </a:r>
          </a:p>
        </p:txBody>
      </p:sp>
      <p:sp>
        <p:nvSpPr>
          <p:cNvPr id="19" name="TextBox 12"/>
          <p:cNvSpPr txBox="1"/>
          <p:nvPr/>
        </p:nvSpPr>
        <p:spPr bwMode="auto">
          <a:xfrm>
            <a:off x="2778639" y="2639954"/>
            <a:ext cx="4813049" cy="276999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ES_tradnl" altLang="ko-KR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Clase de Repaso</a:t>
            </a:r>
          </a:p>
        </p:txBody>
      </p:sp>
    </p:spTree>
    <p:extLst>
      <p:ext uri="{BB962C8B-B14F-4D97-AF65-F5344CB8AC3E}">
        <p14:creationId xmlns:p14="http://schemas.microsoft.com/office/powerpoint/2010/main" val="703446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5DDAD9-90CD-9056-1D36-5DBFB92DE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709425"/>
            <a:ext cx="7772400" cy="372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834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s-ES_tradnl" altLang="ko-KR" sz="3200" dirty="0">
                <a:ea typeface="맑은 고딕" pitchFamily="50" charset="-127"/>
              </a:rPr>
              <a:t>Estamos en Receso volvemos a las 21:25</a:t>
            </a:r>
            <a:endParaRPr lang="es-ES_tradnl" altLang="ko-KR" sz="3200" dirty="0"/>
          </a:p>
        </p:txBody>
      </p:sp>
      <p:pic>
        <p:nvPicPr>
          <p:cNvPr id="1026" name="Picture 2" descr="Historia de Python - Wikipedia, la enciclopedia libre">
            <a:extLst>
              <a:ext uri="{FF2B5EF4-FFF2-40B4-BE49-F238E27FC236}">
                <a16:creationId xmlns:a16="http://schemas.microsoft.com/office/drawing/2014/main" id="{4ED8B582-B246-C8CD-D7A8-2EF7D49E8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843558"/>
            <a:ext cx="1728191" cy="189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E035270-4D3C-79B9-DCB4-0EFFF88E6E21}"/>
                  </a:ext>
                </a:extLst>
              </p14:cNvPr>
              <p14:cNvContentPartPr/>
              <p14:nvPr/>
            </p14:nvContentPartPr>
            <p14:xfrm>
              <a:off x="8500715" y="3840652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E035270-4D3C-79B9-DCB4-0EFFF88E6E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92075" y="383165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17117745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4962</TotalTime>
  <Words>21</Words>
  <Application>Microsoft Macintosh PowerPoint</Application>
  <PresentationFormat>On-screen Show (16:9)</PresentationFormat>
  <Paragraphs>10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Cover and End Slide Master</vt:lpstr>
      <vt:lpstr>Contents Slide Master</vt:lpstr>
      <vt:lpstr>Section Break Slide Master</vt:lpstr>
      <vt:lpstr>Python</vt:lpstr>
      <vt:lpstr>Agenda</vt:lpstr>
      <vt:lpstr>PowerPoint Presentation</vt:lpstr>
      <vt:lpstr>Estamos en Receso volvemos a las 21:25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Googlesliesppt.com;allppt.com</dc:creator>
  <cp:lastModifiedBy>Richar Jose Lujano</cp:lastModifiedBy>
  <cp:revision>85</cp:revision>
  <dcterms:created xsi:type="dcterms:W3CDTF">2016-11-15T01:04:21Z</dcterms:created>
  <dcterms:modified xsi:type="dcterms:W3CDTF">2023-05-04T13:08:19Z</dcterms:modified>
</cp:coreProperties>
</file>