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1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7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9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5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9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8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1604-658E-403F-B9D0-C99613405BAD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02FDB1-9C6B-4D45-A70D-70DB9BF80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9DCC0-9C9F-4FC3-857A-72372FF68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SA-1 da UC-9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6BAF83-53FF-452C-ABA2-29F63DD33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Modelo desktop, tablet e mobile</a:t>
            </a:r>
          </a:p>
        </p:txBody>
      </p:sp>
    </p:spTree>
    <p:extLst>
      <p:ext uri="{BB962C8B-B14F-4D97-AF65-F5344CB8AC3E}">
        <p14:creationId xmlns:p14="http://schemas.microsoft.com/office/powerpoint/2010/main" val="94909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12B8-BA91-401D-8BF1-1324B511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Footer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C45281-3DEE-489F-8C49-F570734DE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53" t="27223" r="36361" b="36665"/>
          <a:stretch/>
        </p:blipFill>
        <p:spPr>
          <a:xfrm>
            <a:off x="7198473" y="2161518"/>
            <a:ext cx="3856381" cy="2534963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7693F0-F4C9-4E91-B953-46DB1ECC9D66}"/>
              </a:ext>
            </a:extLst>
          </p:cNvPr>
          <p:cNvCxnSpPr/>
          <p:nvPr/>
        </p:nvCxnSpPr>
        <p:spPr>
          <a:xfrm>
            <a:off x="6253216" y="2955235"/>
            <a:ext cx="945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EC3D7B-B39B-4E61-9BD1-2D0269510104}"/>
              </a:ext>
            </a:extLst>
          </p:cNvPr>
          <p:cNvSpPr txBox="1"/>
          <p:nvPr/>
        </p:nvSpPr>
        <p:spPr>
          <a:xfrm>
            <a:off x="2396835" y="2355070"/>
            <a:ext cx="3864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 </a:t>
            </a:r>
            <a:r>
              <a:rPr lang="pt-BR" dirty="0" err="1"/>
              <a:t>footer</a:t>
            </a:r>
            <a:r>
              <a:rPr lang="pt-BR" dirty="0"/>
              <a:t> , coloquei o cadastro de </a:t>
            </a:r>
          </a:p>
          <a:p>
            <a:pPr algn="ctr"/>
            <a:r>
              <a:rPr lang="pt-BR" dirty="0"/>
              <a:t>e-mail abaixo dos links de navegação</a:t>
            </a:r>
          </a:p>
          <a:p>
            <a:pPr algn="ctr"/>
            <a:r>
              <a:rPr lang="pt-BR" dirty="0"/>
              <a:t>e os certificados de site seguro bem no</a:t>
            </a:r>
          </a:p>
          <a:p>
            <a:pPr algn="ctr"/>
            <a:r>
              <a:rPr lang="pt-BR" dirty="0"/>
              <a:t>finalzinho da pagina.</a:t>
            </a:r>
          </a:p>
        </p:txBody>
      </p:sp>
    </p:spTree>
    <p:extLst>
      <p:ext uri="{BB962C8B-B14F-4D97-AF65-F5344CB8AC3E}">
        <p14:creationId xmlns:p14="http://schemas.microsoft.com/office/powerpoint/2010/main" val="163200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FB4D-DB89-458C-A3E2-4158C5EC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mobile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A2C675-CDBF-4D72-94C5-0E8A263F6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23" t="15539" r="47500" b="5534"/>
          <a:stretch/>
        </p:blipFill>
        <p:spPr>
          <a:xfrm>
            <a:off x="5888885" y="1910904"/>
            <a:ext cx="728662" cy="488558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6C0810D-3880-4AE2-B67A-FFB173B8A27C}"/>
              </a:ext>
            </a:extLst>
          </p:cNvPr>
          <p:cNvCxnSpPr>
            <a:cxnSpLocks/>
          </p:cNvCxnSpPr>
          <p:nvPr/>
        </p:nvCxnSpPr>
        <p:spPr>
          <a:xfrm>
            <a:off x="5273040" y="2076692"/>
            <a:ext cx="61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F0287FF-47E9-495C-996A-5D9FC0BBD8E6}"/>
              </a:ext>
            </a:extLst>
          </p:cNvPr>
          <p:cNvCxnSpPr/>
          <p:nvPr/>
        </p:nvCxnSpPr>
        <p:spPr>
          <a:xfrm flipH="1">
            <a:off x="6583680" y="2339340"/>
            <a:ext cx="51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6451A6E-78AA-4C5D-B06F-D5F3620A58CC}"/>
              </a:ext>
            </a:extLst>
          </p:cNvPr>
          <p:cNvCxnSpPr/>
          <p:nvPr/>
        </p:nvCxnSpPr>
        <p:spPr>
          <a:xfrm>
            <a:off x="5273040" y="2735580"/>
            <a:ext cx="61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495DD8A-3163-4D43-B9F3-A1349634ABFD}"/>
              </a:ext>
            </a:extLst>
          </p:cNvPr>
          <p:cNvCxnSpPr>
            <a:cxnSpLocks/>
          </p:cNvCxnSpPr>
          <p:nvPr/>
        </p:nvCxnSpPr>
        <p:spPr>
          <a:xfrm flipH="1">
            <a:off x="6617548" y="4671060"/>
            <a:ext cx="476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FF41125-30CA-4CA3-827C-0C5FAA562552}"/>
              </a:ext>
            </a:extLst>
          </p:cNvPr>
          <p:cNvCxnSpPr/>
          <p:nvPr/>
        </p:nvCxnSpPr>
        <p:spPr>
          <a:xfrm>
            <a:off x="4960620" y="5875020"/>
            <a:ext cx="928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91CB94A-8B99-412E-8430-F0DB0480777E}"/>
              </a:ext>
            </a:extLst>
          </p:cNvPr>
          <p:cNvSpPr txBox="1"/>
          <p:nvPr/>
        </p:nvSpPr>
        <p:spPr>
          <a:xfrm>
            <a:off x="4464829" y="1892026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Menu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BCCCBBB-1847-41FF-8B68-2BDDFD3650BC}"/>
              </a:ext>
            </a:extLst>
          </p:cNvPr>
          <p:cNvSpPr txBox="1"/>
          <p:nvPr/>
        </p:nvSpPr>
        <p:spPr>
          <a:xfrm>
            <a:off x="7122583" y="2154674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Banner de promoção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ED23CBA-92DA-41DA-AF3D-79B3CE4796B4}"/>
              </a:ext>
            </a:extLst>
          </p:cNvPr>
          <p:cNvSpPr txBox="1"/>
          <p:nvPr/>
        </p:nvSpPr>
        <p:spPr>
          <a:xfrm>
            <a:off x="4087998" y="255091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Conteúdo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B121C6-A618-4396-A6A9-2B9F99569514}"/>
              </a:ext>
            </a:extLst>
          </p:cNvPr>
          <p:cNvSpPr txBox="1"/>
          <p:nvPr/>
        </p:nvSpPr>
        <p:spPr>
          <a:xfrm>
            <a:off x="7217464" y="448639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Galeria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6E84FAD-8F09-43E4-B678-88A65D2A0FFB}"/>
              </a:ext>
            </a:extLst>
          </p:cNvPr>
          <p:cNvSpPr txBox="1"/>
          <p:nvPr/>
        </p:nvSpPr>
        <p:spPr>
          <a:xfrm>
            <a:off x="4087998" y="5684149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Footer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132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1886D-AAAE-434D-9F67-083F450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Menu, banner e medidas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19EEA1-22ED-427C-84C8-E631EDF68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" t="16095" r="4376" b="21097"/>
          <a:stretch/>
        </p:blipFill>
        <p:spPr>
          <a:xfrm>
            <a:off x="3064136" y="3339581"/>
            <a:ext cx="8883127" cy="33293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0FB2E43-1AF4-4CDE-B7A4-4DB9566E2016}"/>
              </a:ext>
            </a:extLst>
          </p:cNvPr>
          <p:cNvSpPr/>
          <p:nvPr/>
        </p:nvSpPr>
        <p:spPr>
          <a:xfrm>
            <a:off x="10753725" y="4391025"/>
            <a:ext cx="1123950" cy="190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B2AB5A5-D7C8-4E36-894F-850FC456BC7E}"/>
              </a:ext>
            </a:extLst>
          </p:cNvPr>
          <p:cNvCxnSpPr/>
          <p:nvPr/>
        </p:nvCxnSpPr>
        <p:spPr>
          <a:xfrm>
            <a:off x="11249025" y="2905198"/>
            <a:ext cx="0" cy="140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764466-961F-4FD4-89FD-6B667E1A7507}"/>
              </a:ext>
            </a:extLst>
          </p:cNvPr>
          <p:cNvSpPr txBox="1"/>
          <p:nvPr/>
        </p:nvSpPr>
        <p:spPr>
          <a:xfrm>
            <a:off x="10435340" y="2010443"/>
            <a:ext cx="1627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Na largura foi</a:t>
            </a:r>
          </a:p>
          <a:p>
            <a:pPr algn="ctr"/>
            <a:r>
              <a:rPr lang="pt-BR" dirty="0"/>
              <a:t>usado a medida</a:t>
            </a:r>
          </a:p>
          <a:p>
            <a:pPr algn="ctr"/>
            <a:r>
              <a:rPr lang="pt-BR" dirty="0"/>
              <a:t>de 320p.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41B4766-5520-4CE2-ACA1-6F1E0E1D89E3}"/>
              </a:ext>
            </a:extLst>
          </p:cNvPr>
          <p:cNvCxnSpPr/>
          <p:nvPr/>
        </p:nvCxnSpPr>
        <p:spPr>
          <a:xfrm>
            <a:off x="6438900" y="3006206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36590A-50D9-48C1-899A-277FD9A5434D}"/>
              </a:ext>
            </a:extLst>
          </p:cNvPr>
          <p:cNvSpPr txBox="1"/>
          <p:nvPr/>
        </p:nvSpPr>
        <p:spPr>
          <a:xfrm>
            <a:off x="4391025" y="2359875"/>
            <a:ext cx="4634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Menu não muito diferente do modelo de tablet,</a:t>
            </a:r>
          </a:p>
          <a:p>
            <a:pPr algn="ctr"/>
            <a:r>
              <a:rPr lang="pt-BR" dirty="0"/>
              <a:t>somente um pouco mais compacto.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12682C6-4E88-4419-B161-81DDFD41FBAA}"/>
              </a:ext>
            </a:extLst>
          </p:cNvPr>
          <p:cNvCxnSpPr>
            <a:cxnSpLocks/>
          </p:cNvCxnSpPr>
          <p:nvPr/>
        </p:nvCxnSpPr>
        <p:spPr>
          <a:xfrm>
            <a:off x="2540000" y="5704114"/>
            <a:ext cx="3018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4467A3-75F0-4794-B576-892F60FB424D}"/>
              </a:ext>
            </a:extLst>
          </p:cNvPr>
          <p:cNvSpPr txBox="1"/>
          <p:nvPr/>
        </p:nvSpPr>
        <p:spPr>
          <a:xfrm>
            <a:off x="120420" y="3988583"/>
            <a:ext cx="2662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Já o banner de promoções </a:t>
            </a:r>
          </a:p>
          <a:p>
            <a:pPr algn="ctr"/>
            <a:r>
              <a:rPr lang="pt-BR" dirty="0"/>
              <a:t>teve de aumentar de comprimento</a:t>
            </a:r>
          </a:p>
          <a:p>
            <a:pPr algn="ctr"/>
            <a:r>
              <a:rPr lang="pt-BR" dirty="0"/>
              <a:t>e ser dividido em duas linhas de </a:t>
            </a:r>
          </a:p>
          <a:p>
            <a:pPr algn="ctr"/>
            <a:r>
              <a:rPr lang="pt-BR" dirty="0"/>
              <a:t>informações para ficar melhor visualizado.</a:t>
            </a:r>
          </a:p>
        </p:txBody>
      </p:sp>
    </p:spTree>
    <p:extLst>
      <p:ext uri="{BB962C8B-B14F-4D97-AF65-F5344CB8AC3E}">
        <p14:creationId xmlns:p14="http://schemas.microsoft.com/office/powerpoint/2010/main" val="384259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008DA-D29A-4647-9659-098118DC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6EE959-96C3-41D9-A41F-7CEF7F4FE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62" t="19668" r="29166" b="18714"/>
          <a:stretch/>
        </p:blipFill>
        <p:spPr>
          <a:xfrm>
            <a:off x="6444342" y="1988457"/>
            <a:ext cx="5312229" cy="4223657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3D52A9E-2EA8-462F-8ABD-E884E068805C}"/>
              </a:ext>
            </a:extLst>
          </p:cNvPr>
          <p:cNvCxnSpPr/>
          <p:nvPr/>
        </p:nvCxnSpPr>
        <p:spPr>
          <a:xfrm>
            <a:off x="4978400" y="2743200"/>
            <a:ext cx="1465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A46356-7E1A-4172-B794-46CCF84A0685}"/>
              </a:ext>
            </a:extLst>
          </p:cNvPr>
          <p:cNvSpPr txBox="1"/>
          <p:nvPr/>
        </p:nvSpPr>
        <p:spPr>
          <a:xfrm>
            <a:off x="1782332" y="2143035"/>
            <a:ext cx="3196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Praticamente igual ao modelo</a:t>
            </a:r>
          </a:p>
          <a:p>
            <a:pPr algn="ctr"/>
            <a:r>
              <a:rPr lang="pt-BR" dirty="0"/>
              <a:t>tablet, somente um pouco mais </a:t>
            </a:r>
          </a:p>
          <a:p>
            <a:pPr algn="ctr"/>
            <a:r>
              <a:rPr lang="pt-BR" dirty="0"/>
              <a:t>compacto e com um aumento </a:t>
            </a:r>
          </a:p>
          <a:p>
            <a:pPr algn="ctr"/>
            <a:r>
              <a:rPr lang="pt-BR" dirty="0"/>
              <a:t>nas bordas em verde.</a:t>
            </a:r>
          </a:p>
        </p:txBody>
      </p:sp>
    </p:spTree>
    <p:extLst>
      <p:ext uri="{BB962C8B-B14F-4D97-AF65-F5344CB8AC3E}">
        <p14:creationId xmlns:p14="http://schemas.microsoft.com/office/powerpoint/2010/main" val="371359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2647B-51A3-4EF8-A28B-04762F74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galeria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8524C4-E24D-4AFF-B0E7-D5307001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48" t="15221" r="43333" b="5587"/>
          <a:stretch/>
        </p:blipFill>
        <p:spPr>
          <a:xfrm>
            <a:off x="1451579" y="2075542"/>
            <a:ext cx="1055585" cy="464457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8BC6712-7BF9-4711-9C23-1EBA91117579}"/>
              </a:ext>
            </a:extLst>
          </p:cNvPr>
          <p:cNvCxnSpPr/>
          <p:nvPr/>
        </p:nvCxnSpPr>
        <p:spPr>
          <a:xfrm flipH="1">
            <a:off x="2656114" y="2931885"/>
            <a:ext cx="159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B6A782-DB32-415B-A163-D574CF1E0B12}"/>
              </a:ext>
            </a:extLst>
          </p:cNvPr>
          <p:cNvSpPr txBox="1"/>
          <p:nvPr/>
        </p:nvSpPr>
        <p:spPr>
          <a:xfrm>
            <a:off x="4401636" y="2331720"/>
            <a:ext cx="4465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Na galeria foi necessário diminuir</a:t>
            </a:r>
          </a:p>
          <a:p>
            <a:pPr algn="ctr"/>
            <a:r>
              <a:rPr lang="pt-BR" dirty="0"/>
              <a:t>para uma imagem por linha, pois se não </a:t>
            </a:r>
          </a:p>
          <a:p>
            <a:pPr algn="ctr"/>
            <a:r>
              <a:rPr lang="pt-BR" dirty="0"/>
              <a:t>a imagem iria ficar muito pequena e de difícil </a:t>
            </a:r>
          </a:p>
          <a:p>
            <a:pPr algn="ctr"/>
            <a:r>
              <a:rPr lang="pt-BR" dirty="0"/>
              <a:t>visualização.</a:t>
            </a:r>
          </a:p>
        </p:txBody>
      </p:sp>
    </p:spTree>
    <p:extLst>
      <p:ext uri="{BB962C8B-B14F-4D97-AF65-F5344CB8AC3E}">
        <p14:creationId xmlns:p14="http://schemas.microsoft.com/office/powerpoint/2010/main" val="290734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38B3C-FCC8-40F3-8769-C7853F4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footer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35A2B-C8E4-4068-A34F-73F1928D6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53" t="17339" r="36786" b="6222"/>
          <a:stretch/>
        </p:blipFill>
        <p:spPr>
          <a:xfrm>
            <a:off x="1064359" y="2269663"/>
            <a:ext cx="2288441" cy="441779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EAA2627-961B-4582-82DE-782EB2141407}"/>
              </a:ext>
            </a:extLst>
          </p:cNvPr>
          <p:cNvCxnSpPr/>
          <p:nvPr/>
        </p:nvCxnSpPr>
        <p:spPr>
          <a:xfrm flipH="1">
            <a:off x="3483429" y="2989943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2226B1-A63D-4968-B30B-3CC4B21E145E}"/>
              </a:ext>
            </a:extLst>
          </p:cNvPr>
          <p:cNvSpPr txBox="1"/>
          <p:nvPr/>
        </p:nvSpPr>
        <p:spPr>
          <a:xfrm>
            <a:off x="5544457" y="2583543"/>
            <a:ext cx="44147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 </a:t>
            </a:r>
            <a:r>
              <a:rPr lang="pt-BR" dirty="0" err="1"/>
              <a:t>footer</a:t>
            </a:r>
            <a:r>
              <a:rPr lang="pt-BR" dirty="0"/>
              <a:t>, diminui as seções dos links de </a:t>
            </a:r>
          </a:p>
          <a:p>
            <a:pPr algn="ctr"/>
            <a:r>
              <a:rPr lang="pt-BR" dirty="0"/>
              <a:t>navegação em por linha , para manter o </a:t>
            </a:r>
          </a:p>
          <a:p>
            <a:pPr algn="ctr"/>
            <a:r>
              <a:rPr lang="pt-BR" dirty="0"/>
              <a:t>tamanho da fonte visualmente agradável e </a:t>
            </a:r>
          </a:p>
          <a:p>
            <a:pPr algn="ctr"/>
            <a:r>
              <a:rPr lang="pt-BR" dirty="0"/>
              <a:t>mantive, assim como no modelo tablet, a </a:t>
            </a:r>
          </a:p>
          <a:p>
            <a:pPr algn="ctr"/>
            <a:r>
              <a:rPr lang="pt-BR" dirty="0"/>
              <a:t>barra de cadastro de e-mail e os certificados </a:t>
            </a:r>
          </a:p>
          <a:p>
            <a:pPr algn="ctr"/>
            <a:r>
              <a:rPr lang="pt-BR" dirty="0"/>
              <a:t>de segurança abaixo.</a:t>
            </a:r>
          </a:p>
        </p:txBody>
      </p:sp>
    </p:spTree>
    <p:extLst>
      <p:ext uri="{BB962C8B-B14F-4D97-AF65-F5344CB8AC3E}">
        <p14:creationId xmlns:p14="http://schemas.microsoft.com/office/powerpoint/2010/main" val="20477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29DCC-E06B-4E50-9E1B-7E784679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632" y="804519"/>
            <a:ext cx="9603275" cy="1049235"/>
          </a:xfrm>
        </p:spPr>
        <p:txBody>
          <a:bodyPr/>
          <a:lstStyle/>
          <a:p>
            <a:pPr algn="ctr"/>
            <a:r>
              <a:rPr lang="pt-BR" dirty="0"/>
              <a:t>Modelo desktop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D2C41F-2707-4977-B619-400C78229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855" t="16852" r="36362" b="5932"/>
          <a:stretch/>
        </p:blipFill>
        <p:spPr>
          <a:xfrm>
            <a:off x="4632100" y="1880258"/>
            <a:ext cx="3014404" cy="4886248"/>
          </a:xfr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43064E9-07A3-4226-BF6A-2AC3F031DB13}"/>
              </a:ext>
            </a:extLst>
          </p:cNvPr>
          <p:cNvCxnSpPr/>
          <p:nvPr/>
        </p:nvCxnSpPr>
        <p:spPr>
          <a:xfrm>
            <a:off x="3008243" y="2133601"/>
            <a:ext cx="1650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8F2E13-AC45-4C49-A2C0-61EA486B28E6}"/>
              </a:ext>
            </a:extLst>
          </p:cNvPr>
          <p:cNvCxnSpPr/>
          <p:nvPr/>
        </p:nvCxnSpPr>
        <p:spPr>
          <a:xfrm flipH="1">
            <a:off x="7593496" y="2584174"/>
            <a:ext cx="92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58E16DB-ABC9-4654-AAAF-537251967C31}"/>
              </a:ext>
            </a:extLst>
          </p:cNvPr>
          <p:cNvCxnSpPr/>
          <p:nvPr/>
        </p:nvCxnSpPr>
        <p:spPr>
          <a:xfrm>
            <a:off x="2968487" y="3326298"/>
            <a:ext cx="1650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4FA40C8-159D-4D81-BE14-F296EAF0E750}"/>
              </a:ext>
            </a:extLst>
          </p:cNvPr>
          <p:cNvCxnSpPr/>
          <p:nvPr/>
        </p:nvCxnSpPr>
        <p:spPr>
          <a:xfrm flipH="1">
            <a:off x="7739270" y="4399731"/>
            <a:ext cx="132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FE2D8C4-5298-41DD-8F48-28C17CE89429}"/>
              </a:ext>
            </a:extLst>
          </p:cNvPr>
          <p:cNvCxnSpPr/>
          <p:nvPr/>
        </p:nvCxnSpPr>
        <p:spPr>
          <a:xfrm>
            <a:off x="3008243" y="6294783"/>
            <a:ext cx="153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1045C2-5631-4DC2-A1FE-6C204B3CDB29}"/>
              </a:ext>
            </a:extLst>
          </p:cNvPr>
          <p:cNvSpPr txBox="1"/>
          <p:nvPr/>
        </p:nvSpPr>
        <p:spPr>
          <a:xfrm>
            <a:off x="2305880" y="1908316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Menu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1BFDC9A-4E8D-4C1B-9CE2-8EF18F645E1F}"/>
              </a:ext>
            </a:extLst>
          </p:cNvPr>
          <p:cNvSpPr txBox="1"/>
          <p:nvPr/>
        </p:nvSpPr>
        <p:spPr>
          <a:xfrm>
            <a:off x="8600661" y="2345632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Banner de Promoção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3B3A5A-4253-489C-8337-60310BB14F80}"/>
              </a:ext>
            </a:extLst>
          </p:cNvPr>
          <p:cNvSpPr txBox="1"/>
          <p:nvPr/>
        </p:nvSpPr>
        <p:spPr>
          <a:xfrm>
            <a:off x="1868552" y="30612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Conteúdo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5C60E8-93F1-48AD-A734-1913EFE34EC1}"/>
              </a:ext>
            </a:extLst>
          </p:cNvPr>
          <p:cNvSpPr txBox="1"/>
          <p:nvPr/>
        </p:nvSpPr>
        <p:spPr>
          <a:xfrm>
            <a:off x="9183757" y="409492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Galeria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62ECF60-1A88-44FD-8319-4F967C7F7812}"/>
              </a:ext>
            </a:extLst>
          </p:cNvPr>
          <p:cNvSpPr txBox="1"/>
          <p:nvPr/>
        </p:nvSpPr>
        <p:spPr>
          <a:xfrm>
            <a:off x="2160101" y="6056245"/>
            <a:ext cx="82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Footer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3E814-D489-4CD2-871F-EA479C50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Menu, banner e medidas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0F4E5C-A615-4F87-BF9C-10536B6F8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" t="25495" r="3804" b="38351"/>
          <a:stretch/>
        </p:blipFill>
        <p:spPr>
          <a:xfrm>
            <a:off x="291547" y="3548821"/>
            <a:ext cx="11608904" cy="247815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340877B-BE10-4F51-B62D-F2E6EEF3BEBE}"/>
              </a:ext>
            </a:extLst>
          </p:cNvPr>
          <p:cNvSpPr/>
          <p:nvPr/>
        </p:nvSpPr>
        <p:spPr>
          <a:xfrm>
            <a:off x="10336696" y="4253948"/>
            <a:ext cx="1457739" cy="2650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0E135BB-FF44-43A6-A425-653BC93DF029}"/>
              </a:ext>
            </a:extLst>
          </p:cNvPr>
          <p:cNvCxnSpPr>
            <a:cxnSpLocks/>
          </p:cNvCxnSpPr>
          <p:nvPr/>
        </p:nvCxnSpPr>
        <p:spPr>
          <a:xfrm>
            <a:off x="11054854" y="3429000"/>
            <a:ext cx="0" cy="74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941E18-6F58-4197-84B7-E1A3011B43E4}"/>
              </a:ext>
            </a:extLst>
          </p:cNvPr>
          <p:cNvSpPr txBox="1"/>
          <p:nvPr/>
        </p:nvSpPr>
        <p:spPr>
          <a:xfrm>
            <a:off x="10211740" y="2429468"/>
            <a:ext cx="167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Na largura foi </a:t>
            </a:r>
          </a:p>
          <a:p>
            <a:pPr algn="ctr"/>
            <a:r>
              <a:rPr lang="pt-BR" dirty="0"/>
              <a:t>usado a medida</a:t>
            </a:r>
          </a:p>
          <a:p>
            <a:pPr algn="ctr"/>
            <a:r>
              <a:rPr lang="pt-BR" dirty="0"/>
              <a:t>de 1920p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49FEA9D-2FF6-422C-8AE8-A1C1E05D5D26}"/>
              </a:ext>
            </a:extLst>
          </p:cNvPr>
          <p:cNvCxnSpPr/>
          <p:nvPr/>
        </p:nvCxnSpPr>
        <p:spPr>
          <a:xfrm>
            <a:off x="8653670" y="3352798"/>
            <a:ext cx="0" cy="62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53D15A-628C-4957-B987-FC4D0DA744E6}"/>
              </a:ext>
            </a:extLst>
          </p:cNvPr>
          <p:cNvSpPr txBox="1"/>
          <p:nvPr/>
        </p:nvSpPr>
        <p:spPr>
          <a:xfrm>
            <a:off x="7550611" y="2055614"/>
            <a:ext cx="2206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Menu com logo,</a:t>
            </a:r>
          </a:p>
          <a:p>
            <a:pPr algn="ctr"/>
            <a:r>
              <a:rPr lang="pt-BR" dirty="0"/>
              <a:t>barra de pesquisa,</a:t>
            </a:r>
          </a:p>
          <a:p>
            <a:pPr algn="ctr"/>
            <a:r>
              <a:rPr lang="pt-BR" dirty="0"/>
              <a:t>opções de login e</a:t>
            </a:r>
          </a:p>
          <a:p>
            <a:pPr algn="ctr"/>
            <a:r>
              <a:rPr lang="pt-BR" dirty="0"/>
              <a:t>opções de navegação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E0237A3-05F5-475F-B6C8-ABF38A077845}"/>
              </a:ext>
            </a:extLst>
          </p:cNvPr>
          <p:cNvCxnSpPr/>
          <p:nvPr/>
        </p:nvCxnSpPr>
        <p:spPr>
          <a:xfrm>
            <a:off x="1372067" y="5380383"/>
            <a:ext cx="90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1C90433-E2F5-4CDA-AE69-F3104E7AD216}"/>
              </a:ext>
            </a:extLst>
          </p:cNvPr>
          <p:cNvCxnSpPr>
            <a:cxnSpLocks/>
          </p:cNvCxnSpPr>
          <p:nvPr/>
        </p:nvCxnSpPr>
        <p:spPr>
          <a:xfrm flipV="1">
            <a:off x="1372067" y="3255943"/>
            <a:ext cx="0" cy="212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86A9B4C-98CA-4C77-943D-A57C8E2595B4}"/>
              </a:ext>
            </a:extLst>
          </p:cNvPr>
          <p:cNvSpPr txBox="1"/>
          <p:nvPr/>
        </p:nvSpPr>
        <p:spPr>
          <a:xfrm>
            <a:off x="106016" y="2531169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Banner chamando atenção</a:t>
            </a:r>
          </a:p>
          <a:p>
            <a:r>
              <a:rPr lang="pt-BR" dirty="0"/>
              <a:t>para promoções e ofertas</a:t>
            </a:r>
          </a:p>
        </p:txBody>
      </p:sp>
    </p:spTree>
    <p:extLst>
      <p:ext uri="{BB962C8B-B14F-4D97-AF65-F5344CB8AC3E}">
        <p14:creationId xmlns:p14="http://schemas.microsoft.com/office/powerpoint/2010/main" val="167421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3DAF6-D4A7-47EA-91D0-11EB42BD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7B305A-5B3D-4BF9-B49F-22040AA0F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01" t="29529" r="18004" b="19378"/>
          <a:stretch/>
        </p:blipFill>
        <p:spPr>
          <a:xfrm>
            <a:off x="2985476" y="2050000"/>
            <a:ext cx="6221047" cy="2757999"/>
          </a:xfr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550CF6A-85FF-4B50-AC37-C2DF7F101678}"/>
              </a:ext>
            </a:extLst>
          </p:cNvPr>
          <p:cNvCxnSpPr>
            <a:cxnSpLocks/>
          </p:cNvCxnSpPr>
          <p:nvPr/>
        </p:nvCxnSpPr>
        <p:spPr>
          <a:xfrm flipV="1">
            <a:off x="4214191" y="4280453"/>
            <a:ext cx="0" cy="67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65A12A-AFB0-4F7F-B85B-BD89B72DA270}"/>
              </a:ext>
            </a:extLst>
          </p:cNvPr>
          <p:cNvSpPr txBox="1"/>
          <p:nvPr/>
        </p:nvSpPr>
        <p:spPr>
          <a:xfrm>
            <a:off x="2905800" y="4929812"/>
            <a:ext cx="2780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Texto do conteúdo,</a:t>
            </a:r>
          </a:p>
          <a:p>
            <a:pPr algn="ctr"/>
            <a:r>
              <a:rPr lang="pt-BR" dirty="0"/>
              <a:t>não escrevi muita coisa</a:t>
            </a:r>
          </a:p>
          <a:p>
            <a:pPr algn="ctr"/>
            <a:r>
              <a:rPr lang="pt-BR" dirty="0"/>
              <a:t>pois geralmente lojas online</a:t>
            </a:r>
          </a:p>
          <a:p>
            <a:pPr algn="ctr"/>
            <a:r>
              <a:rPr lang="pt-BR" dirty="0"/>
              <a:t>não tem textos longos.</a:t>
            </a:r>
          </a:p>
        </p:txBody>
      </p:sp>
    </p:spTree>
    <p:extLst>
      <p:ext uri="{BB962C8B-B14F-4D97-AF65-F5344CB8AC3E}">
        <p14:creationId xmlns:p14="http://schemas.microsoft.com/office/powerpoint/2010/main" val="29583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B73EE-F2AD-4720-ACC4-387DAE9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Galeria e </a:t>
            </a:r>
            <a:r>
              <a:rPr lang="pt-BR" dirty="0" err="1"/>
              <a:t>footer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304E64-EB1A-4E39-9FF4-2E5290B4A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1" t="23369" r="28043" b="8192"/>
          <a:stretch/>
        </p:blipFill>
        <p:spPr>
          <a:xfrm>
            <a:off x="3531704" y="1989228"/>
            <a:ext cx="5128591" cy="469127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76610B3-87BB-4DB4-BEC8-C35363A094D3}"/>
              </a:ext>
            </a:extLst>
          </p:cNvPr>
          <p:cNvCxnSpPr>
            <a:cxnSpLocks/>
          </p:cNvCxnSpPr>
          <p:nvPr/>
        </p:nvCxnSpPr>
        <p:spPr>
          <a:xfrm>
            <a:off x="2001079" y="5963479"/>
            <a:ext cx="153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2C21959-B2DE-4ECB-9C5A-ED03CB1C8F36}"/>
              </a:ext>
            </a:extLst>
          </p:cNvPr>
          <p:cNvCxnSpPr/>
          <p:nvPr/>
        </p:nvCxnSpPr>
        <p:spPr>
          <a:xfrm flipV="1">
            <a:off x="2001079" y="4240697"/>
            <a:ext cx="0" cy="172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822F37-DD95-4771-A908-75CFEB384C27}"/>
              </a:ext>
            </a:extLst>
          </p:cNvPr>
          <p:cNvSpPr txBox="1"/>
          <p:nvPr/>
        </p:nvSpPr>
        <p:spPr>
          <a:xfrm>
            <a:off x="742121" y="2557664"/>
            <a:ext cx="2670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Footer</a:t>
            </a:r>
            <a:r>
              <a:rPr lang="pt-BR" dirty="0"/>
              <a:t> com opção</a:t>
            </a:r>
          </a:p>
          <a:p>
            <a:pPr algn="ctr"/>
            <a:r>
              <a:rPr lang="pt-BR" dirty="0"/>
              <a:t>de cadastro de e-mail,</a:t>
            </a:r>
          </a:p>
          <a:p>
            <a:pPr algn="ctr"/>
            <a:r>
              <a:rPr lang="pt-BR" dirty="0"/>
              <a:t>símbolo de compra segura</a:t>
            </a:r>
          </a:p>
          <a:p>
            <a:pPr algn="ctr"/>
            <a:r>
              <a:rPr lang="pt-BR" dirty="0"/>
              <a:t>e opções de navegação</a:t>
            </a:r>
          </a:p>
          <a:p>
            <a:pPr algn="ctr"/>
            <a:r>
              <a:rPr lang="pt-BR" dirty="0"/>
              <a:t>para qualquer informação</a:t>
            </a:r>
          </a:p>
          <a:p>
            <a:pPr algn="ctr"/>
            <a:r>
              <a:rPr lang="pt-BR" dirty="0"/>
              <a:t>necessária do site.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8BE84D5-3E88-43DD-9F4E-5427005F02EF}"/>
              </a:ext>
            </a:extLst>
          </p:cNvPr>
          <p:cNvCxnSpPr/>
          <p:nvPr/>
        </p:nvCxnSpPr>
        <p:spPr>
          <a:xfrm flipH="1">
            <a:off x="8660295" y="4015409"/>
            <a:ext cx="669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BBB36-1043-42E9-9841-28254353E700}"/>
              </a:ext>
            </a:extLst>
          </p:cNvPr>
          <p:cNvSpPr txBox="1"/>
          <p:nvPr/>
        </p:nvSpPr>
        <p:spPr>
          <a:xfrm>
            <a:off x="9329530" y="3429000"/>
            <a:ext cx="2120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Galeria com imagens das opções de venda do site.</a:t>
            </a:r>
          </a:p>
        </p:txBody>
      </p:sp>
    </p:spTree>
    <p:extLst>
      <p:ext uri="{BB962C8B-B14F-4D97-AF65-F5344CB8AC3E}">
        <p14:creationId xmlns:p14="http://schemas.microsoft.com/office/powerpoint/2010/main" val="348012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84E47-6DC7-4D9F-9372-9C2F1F3E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tablet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BA1857-6D63-4349-BA5E-6B12AA45B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551" t="15315" r="42842" b="5165"/>
          <a:stretch/>
        </p:blipFill>
        <p:spPr>
          <a:xfrm>
            <a:off x="5559884" y="1880258"/>
            <a:ext cx="1386663" cy="4556178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58992B1-0D05-4B43-85A7-3A8F9911EC45}"/>
              </a:ext>
            </a:extLst>
          </p:cNvPr>
          <p:cNvCxnSpPr>
            <a:cxnSpLocks/>
          </p:cNvCxnSpPr>
          <p:nvPr/>
        </p:nvCxnSpPr>
        <p:spPr>
          <a:xfrm>
            <a:off x="4770783" y="2080591"/>
            <a:ext cx="78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68D32C5-AEC6-4776-9F89-C96B0E4D0583}"/>
              </a:ext>
            </a:extLst>
          </p:cNvPr>
          <p:cNvCxnSpPr>
            <a:cxnSpLocks/>
          </p:cNvCxnSpPr>
          <p:nvPr/>
        </p:nvCxnSpPr>
        <p:spPr>
          <a:xfrm flipH="1">
            <a:off x="6946549" y="2478157"/>
            <a:ext cx="633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B396A47-2C75-4A2E-A51E-2B2FD1D85C35}"/>
              </a:ext>
            </a:extLst>
          </p:cNvPr>
          <p:cNvCxnSpPr/>
          <p:nvPr/>
        </p:nvCxnSpPr>
        <p:spPr>
          <a:xfrm>
            <a:off x="4704522" y="3087757"/>
            <a:ext cx="855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A186952-F8A4-4C7B-92C2-A7180DD2EB15}"/>
              </a:ext>
            </a:extLst>
          </p:cNvPr>
          <p:cNvCxnSpPr/>
          <p:nvPr/>
        </p:nvCxnSpPr>
        <p:spPr>
          <a:xfrm flipH="1">
            <a:off x="6973051" y="4638261"/>
            <a:ext cx="1190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F597D12-A1AE-4EBF-8D17-6F2BC3040453}"/>
              </a:ext>
            </a:extLst>
          </p:cNvPr>
          <p:cNvCxnSpPr/>
          <p:nvPr/>
        </p:nvCxnSpPr>
        <p:spPr>
          <a:xfrm>
            <a:off x="4770783" y="5764696"/>
            <a:ext cx="762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5DAE5F-C364-4584-AB4F-F434933AF7B8}"/>
              </a:ext>
            </a:extLst>
          </p:cNvPr>
          <p:cNvSpPr txBox="1"/>
          <p:nvPr/>
        </p:nvSpPr>
        <p:spPr>
          <a:xfrm>
            <a:off x="4121426" y="1855304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Menu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0CA9D6-33AB-4003-9544-800780A628BC}"/>
              </a:ext>
            </a:extLst>
          </p:cNvPr>
          <p:cNvSpPr txBox="1"/>
          <p:nvPr/>
        </p:nvSpPr>
        <p:spPr>
          <a:xfrm>
            <a:off x="7673009" y="2292629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Banner de Promoção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A2FE5F-1BCE-4BA3-B6F4-9897DBD6BBA3}"/>
              </a:ext>
            </a:extLst>
          </p:cNvPr>
          <p:cNvSpPr txBox="1"/>
          <p:nvPr/>
        </p:nvSpPr>
        <p:spPr>
          <a:xfrm>
            <a:off x="3591339" y="29022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Conteúdo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8617A57-84B0-43BF-89DC-1DEAC4DC04DF}"/>
              </a:ext>
            </a:extLst>
          </p:cNvPr>
          <p:cNvSpPr txBox="1"/>
          <p:nvPr/>
        </p:nvSpPr>
        <p:spPr>
          <a:xfrm>
            <a:off x="8269357" y="442622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Galeria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D4F79A-EC45-49DD-92CA-F859E40D71E6}"/>
              </a:ext>
            </a:extLst>
          </p:cNvPr>
          <p:cNvSpPr txBox="1"/>
          <p:nvPr/>
        </p:nvSpPr>
        <p:spPr>
          <a:xfrm>
            <a:off x="4002157" y="5512906"/>
            <a:ext cx="82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Footer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41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14D29-B53F-43C3-B0FB-960EE876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Menu, banner e medidas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369780E-AC6B-4176-B01B-EE3C421BB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1" t="16851" r="2885" b="25909"/>
          <a:stretch/>
        </p:blipFill>
        <p:spPr>
          <a:xfrm>
            <a:off x="1985088" y="2052537"/>
            <a:ext cx="8221824" cy="2752926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79DA9AD-ED4F-4F5C-AF0F-2CCCE0D334C6}"/>
              </a:ext>
            </a:extLst>
          </p:cNvPr>
          <p:cNvSpPr/>
          <p:nvPr/>
        </p:nvSpPr>
        <p:spPr>
          <a:xfrm>
            <a:off x="8998226" y="2968487"/>
            <a:ext cx="1073426" cy="159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4BB7A71-6297-4456-97B8-F0D193E7856D}"/>
              </a:ext>
            </a:extLst>
          </p:cNvPr>
          <p:cNvCxnSpPr>
            <a:cxnSpLocks/>
          </p:cNvCxnSpPr>
          <p:nvPr/>
        </p:nvCxnSpPr>
        <p:spPr>
          <a:xfrm flipH="1">
            <a:off x="10124660" y="3048000"/>
            <a:ext cx="31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8BC6400-4ABF-4E23-BADD-2474C0F510AF}"/>
              </a:ext>
            </a:extLst>
          </p:cNvPr>
          <p:cNvSpPr txBox="1"/>
          <p:nvPr/>
        </p:nvSpPr>
        <p:spPr>
          <a:xfrm>
            <a:off x="10455966" y="2584175"/>
            <a:ext cx="167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Na largura foi</a:t>
            </a:r>
          </a:p>
          <a:p>
            <a:pPr algn="ctr"/>
            <a:r>
              <a:rPr lang="pt-BR" dirty="0"/>
              <a:t>usado a medida</a:t>
            </a:r>
          </a:p>
          <a:p>
            <a:pPr algn="ctr"/>
            <a:r>
              <a:rPr lang="pt-BR" dirty="0"/>
              <a:t>de 768p.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38EFF5E-371B-46DE-85B2-73A2C105CD1F}"/>
              </a:ext>
            </a:extLst>
          </p:cNvPr>
          <p:cNvCxnSpPr>
            <a:cxnSpLocks/>
          </p:cNvCxnSpPr>
          <p:nvPr/>
        </p:nvCxnSpPr>
        <p:spPr>
          <a:xfrm>
            <a:off x="2597426" y="2584175"/>
            <a:ext cx="927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CA9C2C-0B9E-4649-AF13-D911E6810A2C}"/>
              </a:ext>
            </a:extLst>
          </p:cNvPr>
          <p:cNvSpPr txBox="1"/>
          <p:nvPr/>
        </p:nvSpPr>
        <p:spPr>
          <a:xfrm>
            <a:off x="-51042" y="2344486"/>
            <a:ext cx="32880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 menu, resumi </a:t>
            </a:r>
          </a:p>
          <a:p>
            <a:pPr algn="ctr"/>
            <a:r>
              <a:rPr lang="pt-BR" dirty="0"/>
              <a:t>as opções de navegação </a:t>
            </a:r>
          </a:p>
          <a:p>
            <a:pPr algn="ctr"/>
            <a:r>
              <a:rPr lang="pt-BR" dirty="0"/>
              <a:t>em um só botão, no estilo </a:t>
            </a:r>
          </a:p>
          <a:p>
            <a:pPr algn="ctr"/>
            <a:r>
              <a:rPr lang="pt-BR" dirty="0"/>
              <a:t>hamburguer para simplificar</a:t>
            </a:r>
          </a:p>
          <a:p>
            <a:pPr algn="ctr"/>
            <a:r>
              <a:rPr lang="pt-BR" dirty="0"/>
              <a:t>a utilização de espaço.</a:t>
            </a:r>
          </a:p>
          <a:p>
            <a:pPr algn="ctr"/>
            <a:r>
              <a:rPr lang="pt-BR" dirty="0"/>
              <a:t>Assim como nas opções de login,</a:t>
            </a:r>
          </a:p>
          <a:p>
            <a:pPr algn="ctr"/>
            <a:r>
              <a:rPr lang="pt-BR" dirty="0"/>
              <a:t>porem nessa, com uma seta para </a:t>
            </a:r>
          </a:p>
          <a:p>
            <a:pPr algn="ctr"/>
            <a:r>
              <a:rPr lang="pt-BR" dirty="0"/>
              <a:t>baixo. Joguei a barra de pesquisa </a:t>
            </a:r>
          </a:p>
          <a:p>
            <a:pPr algn="ctr"/>
            <a:r>
              <a:rPr lang="pt-BR" dirty="0"/>
              <a:t>abaixo do logo também.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F1AE5CE-DDB2-4824-89B2-9CBC27E8357B}"/>
              </a:ext>
            </a:extLst>
          </p:cNvPr>
          <p:cNvCxnSpPr/>
          <p:nvPr/>
        </p:nvCxnSpPr>
        <p:spPr>
          <a:xfrm flipV="1">
            <a:off x="5724939" y="4691270"/>
            <a:ext cx="0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B87FD-7052-429E-9F4C-0CCFA83D0ACF}"/>
              </a:ext>
            </a:extLst>
          </p:cNvPr>
          <p:cNvSpPr txBox="1"/>
          <p:nvPr/>
        </p:nvSpPr>
        <p:spPr>
          <a:xfrm>
            <a:off x="3436492" y="5222909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 banner de promoção dei uma comprimida, </a:t>
            </a:r>
          </a:p>
          <a:p>
            <a:pPr algn="ctr"/>
            <a:r>
              <a:rPr lang="pt-BR" dirty="0"/>
              <a:t>e arredondei um pouco mais as bordas</a:t>
            </a:r>
          </a:p>
        </p:txBody>
      </p:sp>
    </p:spTree>
    <p:extLst>
      <p:ext uri="{BB962C8B-B14F-4D97-AF65-F5344CB8AC3E}">
        <p14:creationId xmlns:p14="http://schemas.microsoft.com/office/powerpoint/2010/main" val="154817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A322A-A44D-434B-BB46-A916FD9E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E8C412-BA41-428D-9810-F01E02D0E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96" t="19585" r="26859" b="11414"/>
          <a:stretch/>
        </p:blipFill>
        <p:spPr>
          <a:xfrm>
            <a:off x="1451579" y="2175854"/>
            <a:ext cx="4370514" cy="3443067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AC54150-2BEC-4C49-9BD2-541F3C1E2CB0}"/>
              </a:ext>
            </a:extLst>
          </p:cNvPr>
          <p:cNvCxnSpPr/>
          <p:nvPr/>
        </p:nvCxnSpPr>
        <p:spPr>
          <a:xfrm flipH="1">
            <a:off x="5822093" y="4012096"/>
            <a:ext cx="153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D60D15-8239-46DB-9CCD-B4940AAB6D71}"/>
              </a:ext>
            </a:extLst>
          </p:cNvPr>
          <p:cNvSpPr txBox="1"/>
          <p:nvPr/>
        </p:nvSpPr>
        <p:spPr>
          <a:xfrm>
            <a:off x="7354957" y="3411931"/>
            <a:ext cx="3764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 conteúdo, transformei a imagem </a:t>
            </a:r>
          </a:p>
          <a:p>
            <a:pPr algn="ctr"/>
            <a:r>
              <a:rPr lang="pt-BR" dirty="0"/>
              <a:t>no fundo , tirei o texto que estava na </a:t>
            </a:r>
          </a:p>
          <a:p>
            <a:pPr algn="ctr"/>
            <a:r>
              <a:rPr lang="pt-BR" dirty="0"/>
              <a:t>vertical, e coloquei-o abaixo do texto </a:t>
            </a:r>
          </a:p>
          <a:p>
            <a:pPr algn="ctr"/>
            <a:r>
              <a:rPr lang="pt-BR" dirty="0"/>
              <a:t>principal em uma fonte maior.</a:t>
            </a:r>
          </a:p>
        </p:txBody>
      </p:sp>
    </p:spTree>
    <p:extLst>
      <p:ext uri="{BB962C8B-B14F-4D97-AF65-F5344CB8AC3E}">
        <p14:creationId xmlns:p14="http://schemas.microsoft.com/office/powerpoint/2010/main" val="221887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B0D55-3856-44CB-8D4E-3EF57532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galeria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8B14B4-AB34-413C-8BA9-186638D8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36" t="16960" r="36146" b="6338"/>
          <a:stretch/>
        </p:blipFill>
        <p:spPr>
          <a:xfrm>
            <a:off x="4706024" y="1943206"/>
            <a:ext cx="3094383" cy="4246777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04697ED-F76A-4944-9554-F877082833FC}"/>
              </a:ext>
            </a:extLst>
          </p:cNvPr>
          <p:cNvCxnSpPr/>
          <p:nvPr/>
        </p:nvCxnSpPr>
        <p:spPr>
          <a:xfrm>
            <a:off x="4015409" y="2743200"/>
            <a:ext cx="6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77A8C5-6350-440C-A5C9-CAC5AC98DC34}"/>
              </a:ext>
            </a:extLst>
          </p:cNvPr>
          <p:cNvSpPr txBox="1"/>
          <p:nvPr/>
        </p:nvSpPr>
        <p:spPr>
          <a:xfrm>
            <a:off x="1232452" y="2120347"/>
            <a:ext cx="2878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Na galeria, mantive o mesmo</a:t>
            </a:r>
          </a:p>
          <a:p>
            <a:pPr algn="ctr"/>
            <a:r>
              <a:rPr lang="pt-BR" dirty="0"/>
              <a:t>fundo, porem para otimizar </a:t>
            </a:r>
          </a:p>
          <a:p>
            <a:pPr algn="ctr"/>
            <a:r>
              <a:rPr lang="pt-BR" dirty="0"/>
              <a:t>o espaço sem diminuir o </a:t>
            </a:r>
          </a:p>
          <a:p>
            <a:pPr algn="ctr"/>
            <a:r>
              <a:rPr lang="pt-BR" dirty="0"/>
              <a:t>tamanho das imagens, </a:t>
            </a:r>
          </a:p>
          <a:p>
            <a:pPr algn="ctr"/>
            <a:r>
              <a:rPr lang="pt-BR" dirty="0"/>
              <a:t>coloquei somente duas </a:t>
            </a:r>
          </a:p>
          <a:p>
            <a:pPr algn="ctr"/>
            <a:r>
              <a:rPr lang="pt-BR" dirty="0"/>
              <a:t>Imagens por linha.</a:t>
            </a:r>
          </a:p>
        </p:txBody>
      </p:sp>
    </p:spTree>
    <p:extLst>
      <p:ext uri="{BB962C8B-B14F-4D97-AF65-F5344CB8AC3E}">
        <p14:creationId xmlns:p14="http://schemas.microsoft.com/office/powerpoint/2010/main" val="1162242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</TotalTime>
  <Words>432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Galeria</vt:lpstr>
      <vt:lpstr>Apresentação SA-1 da UC-9</vt:lpstr>
      <vt:lpstr>Modelo desktop </vt:lpstr>
      <vt:lpstr>Menu, banner e medidas</vt:lpstr>
      <vt:lpstr>Conteúdo</vt:lpstr>
      <vt:lpstr>Galeria e footer</vt:lpstr>
      <vt:lpstr>Modelo tablet </vt:lpstr>
      <vt:lpstr>Menu, banner e medidas</vt:lpstr>
      <vt:lpstr>Conteúdo</vt:lpstr>
      <vt:lpstr>galeria</vt:lpstr>
      <vt:lpstr>Footer </vt:lpstr>
      <vt:lpstr>Modelo mobile</vt:lpstr>
      <vt:lpstr>Menu, banner e medidas</vt:lpstr>
      <vt:lpstr>Conteúdo</vt:lpstr>
      <vt:lpstr>galeria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SA-1 da UC-9</dc:title>
  <dc:creator>Johnny nathan</dc:creator>
  <cp:lastModifiedBy>Johnny nathan</cp:lastModifiedBy>
  <cp:revision>3</cp:revision>
  <dcterms:created xsi:type="dcterms:W3CDTF">2022-01-22T12:43:05Z</dcterms:created>
  <dcterms:modified xsi:type="dcterms:W3CDTF">2022-01-22T16:19:03Z</dcterms:modified>
</cp:coreProperties>
</file>