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1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1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53B6-B9D5-4FDF-8808-951A3AC2BF4B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5E41-CF27-469D-83DC-E6D7A574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eerbuild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Hyper-Text Markup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&lt;style&gt;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 {</a:t>
            </a:r>
          </a:p>
          <a:p>
            <a:pPr marL="0" indent="0">
              <a:buNone/>
            </a:pPr>
            <a:r>
              <a:rPr lang="en-US" dirty="0"/>
              <a:t>border: 2px solid black;</a:t>
            </a:r>
          </a:p>
          <a:p>
            <a:pPr marL="0" indent="0">
              <a:buNone/>
            </a:pPr>
            <a:r>
              <a:rPr lang="en-US" dirty="0"/>
              <a:t>color: red;</a:t>
            </a:r>
          </a:p>
          <a:p>
            <a:pPr marL="0" indent="0">
              <a:buNone/>
            </a:pPr>
            <a:r>
              <a:rPr lang="en-US" dirty="0"/>
              <a:t>font-size: 36pt;</a:t>
            </a:r>
          </a:p>
          <a:p>
            <a:pPr marL="0" indent="0">
              <a:buNone/>
            </a:pPr>
            <a:r>
              <a:rPr lang="en-US" dirty="0"/>
              <a:t>font-family: “Comic Sans”;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72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= relative/absolute/fixed</a:t>
            </a:r>
          </a:p>
          <a:p>
            <a:r>
              <a:rPr lang="en-US" dirty="0"/>
              <a:t>text-align = left/center/right</a:t>
            </a:r>
          </a:p>
          <a:p>
            <a:r>
              <a:rPr lang="en-US" dirty="0"/>
              <a:t>background-color = </a:t>
            </a:r>
            <a:r>
              <a:rPr lang="en-US" dirty="0" err="1"/>
              <a:t>rgb</a:t>
            </a:r>
            <a:r>
              <a:rPr lang="en-US" dirty="0"/>
              <a:t>(0-255, 0-255, 0-255)</a:t>
            </a:r>
          </a:p>
          <a:p>
            <a:r>
              <a:rPr lang="en-US" dirty="0"/>
              <a:t>padding = top right bottom left</a:t>
            </a:r>
          </a:p>
          <a:p>
            <a:pPr lvl="1"/>
            <a:r>
              <a:rPr lang="en-US" dirty="0"/>
              <a:t>Ex. padding: 5px 10px 15px 20px</a:t>
            </a:r>
          </a:p>
          <a:p>
            <a:r>
              <a:rPr lang="en-US" dirty="0"/>
              <a:t>margin = top right bottom left</a:t>
            </a:r>
          </a:p>
        </p:txBody>
      </p:sp>
    </p:spTree>
    <p:extLst>
      <p:ext uri="{BB962C8B-B14F-4D97-AF65-F5344CB8AC3E}">
        <p14:creationId xmlns:p14="http://schemas.microsoft.com/office/powerpoint/2010/main" val="361755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&lt;span&gt; tag</a:t>
            </a:r>
          </a:p>
          <a:p>
            <a:r>
              <a:rPr lang="en-US" dirty="0"/>
              <a:t>Attribute: class</a:t>
            </a:r>
          </a:p>
          <a:p>
            <a:r>
              <a:rPr lang="en-US" dirty="0"/>
              <a:t>Attribute: id</a:t>
            </a:r>
          </a:p>
        </p:txBody>
      </p:sp>
    </p:spTree>
    <p:extLst>
      <p:ext uri="{BB962C8B-B14F-4D97-AF65-F5344CB8AC3E}">
        <p14:creationId xmlns:p14="http://schemas.microsoft.com/office/powerpoint/2010/main" val="38083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Makes it Easy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5841002"/>
            <a:ext cx="1219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&lt;link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="stylesheet"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="https://maxcdn.bootstrapcdn.com/bootstrap/3.3.7/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/bootstrap.min.css" integrity="sha384-BVYiiSIFeK1dGmJRAkycuHAHRg32OmUcww7on3RYdg4Va+PmSTsz/K68vbdEjh4u"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crossorigin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="anonymous"&gt;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199" y="1690688"/>
            <a:ext cx="9418163" cy="3943494"/>
          </a:xfrm>
        </p:spPr>
        <p:txBody>
          <a:bodyPr/>
          <a:lstStyle/>
          <a:p>
            <a:r>
              <a:rPr lang="en-US" dirty="0"/>
              <a:t>Add Bootstrap-defined classes to your HTML elements:</a:t>
            </a:r>
          </a:p>
          <a:p>
            <a:pPr lvl="1"/>
            <a:r>
              <a:rPr lang="en-US" dirty="0"/>
              <a:t>&lt;table class=“table table-striped”&gt;</a:t>
            </a:r>
          </a:p>
          <a:p>
            <a:pPr lvl="1"/>
            <a:r>
              <a:rPr lang="en-US" dirty="0"/>
              <a:t>&lt;input type=“button” class=“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-warning” value=“A Button”&gt;</a:t>
            </a:r>
          </a:p>
        </p:txBody>
      </p:sp>
    </p:spTree>
    <p:extLst>
      <p:ext uri="{BB962C8B-B14F-4D97-AF65-F5344CB8AC3E}">
        <p14:creationId xmlns:p14="http://schemas.microsoft.com/office/powerpoint/2010/main" val="410117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CareerBuilder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http://www.careerbuilder.com/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1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(Some)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two websites are alike!</a:t>
            </a:r>
          </a:p>
          <a:p>
            <a:pPr lvl="1"/>
            <a:r>
              <a:rPr lang="en-US" dirty="0"/>
              <a:t>Web scraping code is not generalizable</a:t>
            </a:r>
          </a:p>
          <a:p>
            <a:pPr lvl="1"/>
            <a:r>
              <a:rPr lang="en-US" dirty="0"/>
              <a:t>Will enable faster retrieval of the data you want</a:t>
            </a:r>
          </a:p>
          <a:p>
            <a:r>
              <a:rPr lang="en-US" dirty="0"/>
              <a:t>Maybe you want to make a website, idk.</a:t>
            </a:r>
          </a:p>
        </p:txBody>
      </p:sp>
    </p:spTree>
    <p:extLst>
      <p:ext uri="{BB962C8B-B14F-4D97-AF65-F5344CB8AC3E}">
        <p14:creationId xmlns:p14="http://schemas.microsoft.com/office/powerpoint/2010/main" val="14360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Does:</a:t>
            </a:r>
          </a:p>
          <a:p>
            <a:pPr lvl="1"/>
            <a:r>
              <a:rPr lang="en-US" dirty="0"/>
              <a:t>Lay out the structure of a webpage</a:t>
            </a:r>
          </a:p>
          <a:p>
            <a:pPr lvl="1"/>
            <a:r>
              <a:rPr lang="en-US" dirty="0"/>
              <a:t>Contain the (often dynamically-generated) content of the site</a:t>
            </a:r>
          </a:p>
          <a:p>
            <a:r>
              <a:rPr lang="en-US" dirty="0"/>
              <a:t>HTML Does Not:</a:t>
            </a:r>
          </a:p>
          <a:p>
            <a:pPr lvl="1"/>
            <a:r>
              <a:rPr lang="en-US" dirty="0"/>
              <a:t>Offer customization of appearance</a:t>
            </a:r>
          </a:p>
          <a:p>
            <a:pPr lvl="1"/>
            <a:r>
              <a:rPr lang="en-US" dirty="0"/>
              <a:t>Provide any interactivity aside from clicking links</a:t>
            </a:r>
          </a:p>
        </p:txBody>
      </p:sp>
    </p:spTree>
    <p:extLst>
      <p:ext uri="{BB962C8B-B14F-4D97-AF65-F5344CB8AC3E}">
        <p14:creationId xmlns:p14="http://schemas.microsoft.com/office/powerpoint/2010/main" val="3446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Tag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consists of nested tags, contained within &lt;chevrons&gt;</a:t>
            </a:r>
          </a:p>
          <a:p>
            <a:r>
              <a:rPr lang="en-US" dirty="0"/>
              <a:t>These tags often have start &amp; end tags</a:t>
            </a:r>
          </a:p>
          <a:p>
            <a:pPr lvl="1"/>
            <a:r>
              <a:rPr lang="en-US" dirty="0"/>
              <a:t>End tags are the same as start tags, but contain a / at the beginning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&lt;p&gt;My name is John&lt;/p&gt;</a:t>
            </a:r>
          </a:p>
        </p:txBody>
      </p:sp>
    </p:spTree>
    <p:extLst>
      <p:ext uri="{BB962C8B-B14F-4D97-AF65-F5344CB8AC3E}">
        <p14:creationId xmlns:p14="http://schemas.microsoft.com/office/powerpoint/2010/main" val="342115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664"/>
            <a:ext cx="10515600" cy="5237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&lt;h1&gt;MY WEB SITE!!&lt;/h1&gt;</a:t>
            </a:r>
          </a:p>
          <a:p>
            <a:pPr marL="0" indent="0">
              <a:buNone/>
            </a:pPr>
            <a:r>
              <a:rPr lang="en-US" dirty="0"/>
              <a:t>&lt;p&gt;Hi and welcome to my website I am very excited to see you&lt;/p&gt;</a:t>
            </a:r>
          </a:p>
          <a:p>
            <a:pPr marL="0" indent="0">
              <a:buNone/>
            </a:pPr>
            <a:r>
              <a:rPr lang="en-US" dirty="0"/>
              <a:t>&lt;p&gt;Here are some things I like:&lt;/p&gt;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&lt;li&gt;Cupcakes&lt;/li&gt;</a:t>
            </a:r>
          </a:p>
          <a:p>
            <a:pPr marL="0" indent="0">
              <a:buNone/>
            </a:pPr>
            <a:r>
              <a:rPr lang="en-US" dirty="0"/>
              <a:t>&lt;li&gt;Cookies&lt;/li&gt;</a:t>
            </a:r>
          </a:p>
          <a:p>
            <a:pPr marL="0" indent="0">
              <a:buNone/>
            </a:pPr>
            <a:r>
              <a:rPr lang="en-US" dirty="0"/>
              <a:t>&lt;li&gt;Regular Cakes&lt;/li&gt;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36727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webpage, adding a few tags at a time</a:t>
            </a:r>
          </a:p>
          <a:p>
            <a:r>
              <a:rPr lang="en-US" dirty="0"/>
              <a:t>First iteration:</a:t>
            </a:r>
          </a:p>
          <a:p>
            <a:pPr lvl="1"/>
            <a:r>
              <a:rPr lang="en-US" dirty="0"/>
              <a:t>&lt;html&gt; - Contains everything</a:t>
            </a:r>
          </a:p>
          <a:p>
            <a:pPr lvl="1"/>
            <a:r>
              <a:rPr lang="en-US" dirty="0"/>
              <a:t>&lt;head&gt; - Contains information about the page</a:t>
            </a:r>
          </a:p>
          <a:p>
            <a:pPr lvl="1"/>
            <a:r>
              <a:rPr lang="en-US" dirty="0"/>
              <a:t>&lt;body&gt; - Contains contents of page</a:t>
            </a:r>
          </a:p>
          <a:p>
            <a:pPr lvl="1"/>
            <a:r>
              <a:rPr lang="en-US" dirty="0"/>
              <a:t>&lt;h1&gt; - Format text as the biggest heading</a:t>
            </a:r>
          </a:p>
          <a:p>
            <a:pPr lvl="1"/>
            <a:r>
              <a:rPr lang="en-US" dirty="0"/>
              <a:t>&lt;p&gt; - Format text as a normal paragraph</a:t>
            </a:r>
          </a:p>
        </p:txBody>
      </p:sp>
    </p:spTree>
    <p:extLst>
      <p:ext uri="{BB962C8B-B14F-4D97-AF65-F5344CB8AC3E}">
        <p14:creationId xmlns:p14="http://schemas.microsoft.com/office/powerpoint/2010/main" val="17355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New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&lt;h2&gt; through &lt;h6&gt; - Varying headers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and &lt;</a:t>
            </a:r>
            <a:r>
              <a:rPr lang="en-US" dirty="0" err="1"/>
              <a:t>ul</a:t>
            </a:r>
            <a:r>
              <a:rPr lang="en-US" dirty="0"/>
              <a:t>&gt; - Numbered and bulleted lists</a:t>
            </a:r>
          </a:p>
          <a:p>
            <a:r>
              <a:rPr lang="en-US" dirty="0"/>
              <a:t>&lt;li&gt; - Item inside a &lt;</a:t>
            </a:r>
            <a:r>
              <a:rPr lang="en-US" dirty="0" err="1"/>
              <a:t>ul</a:t>
            </a:r>
            <a:r>
              <a:rPr lang="en-US" dirty="0"/>
              <a:t>&gt; or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- Holds an image</a:t>
            </a:r>
          </a:p>
          <a:p>
            <a:pPr lvl="1"/>
            <a:r>
              <a:rPr lang="en-US" dirty="0"/>
              <a:t>Attribute:  </a:t>
            </a:r>
            <a:r>
              <a:rPr lang="en-US" dirty="0" err="1"/>
              <a:t>src</a:t>
            </a:r>
            <a:r>
              <a:rPr lang="en-US" dirty="0"/>
              <a:t> - Path to find image file</a:t>
            </a:r>
          </a:p>
        </p:txBody>
      </p:sp>
    </p:spTree>
    <p:extLst>
      <p:ext uri="{BB962C8B-B14F-4D97-AF65-F5344CB8AC3E}">
        <p14:creationId xmlns:p14="http://schemas.microsoft.com/office/powerpoint/2010/main" val="12567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create another page!</a:t>
            </a:r>
          </a:p>
          <a:p>
            <a:r>
              <a:rPr lang="en-US" dirty="0"/>
              <a:t>&lt;a&gt; - Specifies that the contents are clickable and link to a new page</a:t>
            </a:r>
          </a:p>
          <a:p>
            <a:pPr lvl="1"/>
            <a:r>
              <a:rPr lang="en-US" dirty="0"/>
              <a:t>Attribute:  </a:t>
            </a:r>
            <a:r>
              <a:rPr lang="en-US" dirty="0" err="1"/>
              <a:t>href</a:t>
            </a:r>
            <a:r>
              <a:rPr lang="en-US" dirty="0"/>
              <a:t> - Specifies the destination of the link</a:t>
            </a:r>
          </a:p>
          <a:p>
            <a:r>
              <a:rPr lang="en-US" dirty="0"/>
              <a:t>&lt;input&gt; - Adds input fields of various types</a:t>
            </a:r>
          </a:p>
          <a:p>
            <a:pPr lvl="1"/>
            <a:r>
              <a:rPr lang="en-US" dirty="0"/>
              <a:t>Attribute:  type – Specifies the type of input (button, text, date, etc.)</a:t>
            </a:r>
          </a:p>
          <a:p>
            <a:r>
              <a:rPr lang="en-US" dirty="0"/>
              <a:t>&lt;table&gt; - Defines a table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- Defines a table row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- Defines a cell containing table headings</a:t>
            </a:r>
          </a:p>
          <a:p>
            <a:r>
              <a:rPr lang="en-US" dirty="0"/>
              <a:t>&lt;td&gt; - Defines a cell containing table data</a:t>
            </a:r>
          </a:p>
        </p:txBody>
      </p:sp>
    </p:spTree>
    <p:extLst>
      <p:ext uri="{BB962C8B-B14F-4D97-AF65-F5344CB8AC3E}">
        <p14:creationId xmlns:p14="http://schemas.microsoft.com/office/powerpoint/2010/main" val="272636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Format:</a:t>
            </a:r>
          </a:p>
          <a:p>
            <a:pPr marL="0" indent="0">
              <a:buNone/>
            </a:pPr>
            <a:r>
              <a:rPr lang="en-US" dirty="0" err="1"/>
              <a:t>thing_to_modify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property: value;</a:t>
            </a:r>
          </a:p>
          <a:p>
            <a:pPr marL="0" indent="0">
              <a:buNone/>
            </a:pPr>
            <a:r>
              <a:rPr lang="en-US" dirty="0"/>
              <a:t>property: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03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556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Office Theme</vt:lpstr>
      <vt:lpstr>Hyper-Text Markup Language</vt:lpstr>
      <vt:lpstr>Why Learn (Some) HTML?</vt:lpstr>
      <vt:lpstr>What is HTML?</vt:lpstr>
      <vt:lpstr>Nested Tag Structure</vt:lpstr>
      <vt:lpstr>Small Example</vt:lpstr>
      <vt:lpstr>Our First Tags</vt:lpstr>
      <vt:lpstr>Some New Tags</vt:lpstr>
      <vt:lpstr>A New Page</vt:lpstr>
      <vt:lpstr>Cascading Style Sheets</vt:lpstr>
      <vt:lpstr>&lt;style&gt;</vt:lpstr>
      <vt:lpstr>Other Properties</vt:lpstr>
      <vt:lpstr>Localized Change</vt:lpstr>
      <vt:lpstr>CSS Makes it Easy</vt:lpstr>
      <vt:lpstr>CareerBuilder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Hyper-Text Markup Language</dc:title>
  <dc:creator>John</dc:creator>
  <cp:lastModifiedBy>John</cp:lastModifiedBy>
  <cp:revision>9</cp:revision>
  <dcterms:created xsi:type="dcterms:W3CDTF">2016-11-16T00:24:55Z</dcterms:created>
  <dcterms:modified xsi:type="dcterms:W3CDTF">2016-11-16T03:39:08Z</dcterms:modified>
</cp:coreProperties>
</file>