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4" r:id="rId4"/>
    <p:sldId id="266" r:id="rId6"/>
    <p:sldId id="270" r:id="rId7"/>
    <p:sldId id="278" r:id="rId8"/>
    <p:sldId id="301" r:id="rId9"/>
    <p:sldId id="272" r:id="rId10"/>
    <p:sldId id="273" r:id="rId11"/>
    <p:sldId id="302" r:id="rId12"/>
    <p:sldId id="303" r:id="rId13"/>
    <p:sldId id="304" r:id="rId14"/>
    <p:sldId id="308" r:id="rId15"/>
    <p:sldId id="30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3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file:///C:\Users\1V994W2\Documents\Tencent%20Files\574576071\FileRecv\&#25340;&#35013;&#32032;&#26448;\&#31616;&#32422;&#28385;&#29256;-28\\05\subject_holdleft_107,130,161_0_staid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01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9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2921000" y="2469760"/>
            <a:ext cx="6350000" cy="1398905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2921000" y="3981450"/>
            <a:ext cx="6350000" cy="461646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lang="zh-CN" altLang="en-US" sz="200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253129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8"/>
            </p:custDataLst>
          </p:nvPr>
        </p:nvCxnSpPr>
        <p:spPr>
          <a:xfrm>
            <a:off x="5115560" y="5411470"/>
            <a:ext cx="196088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12149" y="5524512"/>
            <a:ext cx="5767705" cy="476238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buNone/>
              <a:defRPr kumimoji="0" lang="zh-CN" altLang="en-US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marR="0" lvl="0" indent="-228600" algn="ctr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3212149" y="4391024"/>
            <a:ext cx="5767705" cy="907393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marL="571500" indent="-571500" algn="ctr">
              <a:buFont typeface="Arial" panose="020B0604020202020204" pitchFamily="34" charset="0"/>
              <a:buNone/>
              <a:defRPr kumimoji="0" lang="zh-CN" altLang="en-US" sz="4400" b="0" i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 algn="ctr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60" y="1234440"/>
            <a:ext cx="3519340" cy="43891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5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3683318" y="4058920"/>
            <a:ext cx="4825365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3916045" y="2682240"/>
            <a:ext cx="4359910" cy="1172210"/>
          </a:xfrm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defRPr lang="zh-CN" altLang="en-US" sz="6600" b="0" spc="700" baseline="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10"/>
            </p:custDataLst>
          </p:nvPr>
        </p:nvSpPr>
        <p:spPr>
          <a:xfrm>
            <a:off x="3836670" y="4062730"/>
            <a:ext cx="4518660" cy="4902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spc="200">
                <a:ln>
                  <a:noFill/>
                </a:ln>
                <a:solidFill>
                  <a:schemeClr val="bg1"/>
                </a:solidFill>
                <a:effectLst/>
                <a:uLn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marR="0" lvl="0" indent="-228600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3800"/>
            <a:ext cx="720090" cy="59420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21050"/>
            <a:ext cx="1620202" cy="13369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050"/>
            <a:ext cx="1620202" cy="1336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3.xml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1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281.xml"/><Relationship Id="rId15" Type="http://schemas.openxmlformats.org/officeDocument/2006/relationships/tags" Target="../tags/tag280.xml"/><Relationship Id="rId14" Type="http://schemas.openxmlformats.org/officeDocument/2006/relationships/tags" Target="../tags/tag279.xml"/><Relationship Id="rId13" Type="http://schemas.openxmlformats.org/officeDocument/2006/relationships/tags" Target="../tags/tag278.xml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tags" Target="../tags/tag27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3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87.xml"/><Relationship Id="rId1" Type="http://schemas.openxmlformats.org/officeDocument/2006/relationships/tags" Target="../tags/tag28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207.xml"/><Relationship Id="rId19" Type="http://schemas.openxmlformats.org/officeDocument/2006/relationships/slideLayout" Target="../slideLayouts/slideLayout17.xml"/><Relationship Id="rId18" Type="http://schemas.openxmlformats.org/officeDocument/2006/relationships/tags" Target="../tags/tag223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tags" Target="../tags/tag20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7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31.xml"/><Relationship Id="rId1" Type="http://schemas.openxmlformats.org/officeDocument/2006/relationships/tags" Target="../tags/tag22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tags" Target="../tags/tag23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5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244.xml"/><Relationship Id="rId16" Type="http://schemas.openxmlformats.org/officeDocument/2006/relationships/tags" Target="../tags/tag243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image" Target="../media/image7.jpeg"/><Relationship Id="rId10" Type="http://schemas.openxmlformats.org/officeDocument/2006/relationships/tags" Target="../tags/tag238.xml"/><Relationship Id="rId1" Type="http://schemas.openxmlformats.org/officeDocument/2006/relationships/tags" Target="../tags/tag23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6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256.xml"/><Relationship Id="rId15" Type="http://schemas.openxmlformats.org/officeDocument/2006/relationships/tags" Target="../tags/tag255.xml"/><Relationship Id="rId14" Type="http://schemas.openxmlformats.org/officeDocument/2006/relationships/tags" Target="../tags/tag254.xml"/><Relationship Id="rId13" Type="http://schemas.openxmlformats.org/officeDocument/2006/relationships/tags" Target="../tags/tag253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tags" Target="../tags/tag24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tags" Target="../tags/tag26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6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60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269.xml"/><Relationship Id="rId16" Type="http://schemas.openxmlformats.org/officeDocument/2006/relationships/tags" Target="../tags/tag268.xml"/><Relationship Id="rId15" Type="http://schemas.openxmlformats.org/officeDocument/2006/relationships/tags" Target="../tags/tag267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tags" Target="../tags/tag264.xml"/><Relationship Id="rId11" Type="http://schemas.openxmlformats.org/officeDocument/2006/relationships/image" Target="../media/image7.jpeg"/><Relationship Id="rId10" Type="http://schemas.openxmlformats.org/officeDocument/2006/relationships/tags" Target="../tags/tag263.xml"/><Relationship Id="rId1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2921000" y="2491350"/>
            <a:ext cx="6350000" cy="1398905"/>
          </a:xfrm>
        </p:spPr>
        <p:txBody>
          <a:bodyPr/>
          <a:lstStyle/>
          <a:p>
            <a:r>
              <a:rPr lang="zh-CN" altLang="en-US" dirty="0"/>
              <a:t>整改报告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1035755" y="2367280"/>
            <a:ext cx="4604385" cy="38829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035755" y="1946275"/>
            <a:ext cx="4604385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单击此处添加小标题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10"/>
            </p:custDataLst>
          </p:nvPr>
        </p:nvSpPr>
        <p:spPr>
          <a:xfrm>
            <a:off x="609035" y="195961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>
            <p:custDataLst>
              <p:tags r:id="rId11"/>
            </p:custDataLst>
          </p:nvPr>
        </p:nvCxnSpPr>
        <p:spPr>
          <a:xfrm>
            <a:off x="6102350" y="2039620"/>
            <a:ext cx="0" cy="40849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6974763" y="2367281"/>
            <a:ext cx="4604385" cy="3882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6974763" y="1946275"/>
            <a:ext cx="4604385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单击此处添加小标题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14"/>
            </p:custDataLst>
          </p:nvPr>
        </p:nvSpPr>
        <p:spPr>
          <a:xfrm>
            <a:off x="6548043" y="195961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单击此处添加大标题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12775" y="3061335"/>
            <a:ext cx="10966450" cy="318833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为了提高交付软件产品的质量，有效降低交付软件产品的出错率，现对我司构建交付产品的流水线进行进行完善，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确保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“0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错误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”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的软件产品交付给客户。</a:t>
            </a:r>
            <a:endParaRPr lang="zh-CN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08400" y="635705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整改目的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>
            <p:custDataLst>
              <p:tags r:id="rId1"/>
            </p:custDataLst>
          </p:nvPr>
        </p:nvSpPr>
        <p:spPr bwMode="auto">
          <a:xfrm>
            <a:off x="1080635" y="2153285"/>
            <a:ext cx="4410710" cy="75311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Autofit/>
          </a:bodyPr>
          <a:lstStyle/>
          <a:p>
            <a:pPr algn="r">
              <a:lnSpc>
                <a:spcPct val="130000"/>
              </a:lnSpc>
            </a:pP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88" name="梯形 87"/>
          <p:cNvSpPr/>
          <p:nvPr>
            <p:custDataLst>
              <p:tags r:id="rId2"/>
            </p:custDataLst>
          </p:nvPr>
        </p:nvSpPr>
        <p:spPr bwMode="auto">
          <a:xfrm flipV="1">
            <a:off x="1300980" y="2901950"/>
            <a:ext cx="880110" cy="46355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ea typeface="微软雅黑" panose="020B0503020204020204" pitchFamily="34" charset="-122"/>
            </a:endParaRPr>
          </a:p>
        </p:txBody>
      </p:sp>
      <p:sp>
        <p:nvSpPr>
          <p:cNvPr id="89" name="梯形 88"/>
          <p:cNvSpPr/>
          <p:nvPr>
            <p:custDataLst>
              <p:tags r:id="rId3"/>
            </p:custDataLst>
          </p:nvPr>
        </p:nvSpPr>
        <p:spPr bwMode="auto">
          <a:xfrm>
            <a:off x="1301615" y="2106930"/>
            <a:ext cx="880110" cy="46355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>
            <p:custDataLst>
              <p:tags r:id="rId4"/>
            </p:custDataLst>
          </p:nvPr>
        </p:nvSpPr>
        <p:spPr bwMode="auto">
          <a:xfrm>
            <a:off x="1426710" y="2104390"/>
            <a:ext cx="628650" cy="8439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>
            <p:custDataLst>
              <p:tags r:id="rId5"/>
            </p:custDataLst>
          </p:nvPr>
        </p:nvSpPr>
        <p:spPr>
          <a:xfrm>
            <a:off x="2192520" y="2190750"/>
            <a:ext cx="3215640" cy="65722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整改目的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6"/>
            </p:custDataLst>
          </p:nvPr>
        </p:nvSpPr>
        <p:spPr bwMode="auto">
          <a:xfrm>
            <a:off x="1081270" y="3426460"/>
            <a:ext cx="4410710" cy="75311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Autofit/>
          </a:bodyPr>
          <a:lstStyle/>
          <a:p>
            <a:pPr algn="r">
              <a:lnSpc>
                <a:spcPct val="130000"/>
              </a:lnSpc>
            </a:pP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5" name="梯形 4"/>
          <p:cNvSpPr/>
          <p:nvPr>
            <p:custDataLst>
              <p:tags r:id="rId7"/>
            </p:custDataLst>
          </p:nvPr>
        </p:nvSpPr>
        <p:spPr bwMode="auto">
          <a:xfrm flipV="1">
            <a:off x="1301615" y="4175125"/>
            <a:ext cx="880110" cy="46355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ea typeface="微软雅黑" panose="020B0503020204020204" pitchFamily="34" charset="-122"/>
            </a:endParaRPr>
          </a:p>
        </p:txBody>
      </p:sp>
      <p:sp>
        <p:nvSpPr>
          <p:cNvPr id="6" name="梯形 5"/>
          <p:cNvSpPr/>
          <p:nvPr>
            <p:custDataLst>
              <p:tags r:id="rId8"/>
            </p:custDataLst>
          </p:nvPr>
        </p:nvSpPr>
        <p:spPr bwMode="auto">
          <a:xfrm>
            <a:off x="1302250" y="3380105"/>
            <a:ext cx="880110" cy="46355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 bwMode="auto">
          <a:xfrm>
            <a:off x="1427345" y="3377565"/>
            <a:ext cx="628650" cy="8439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2193155" y="3463925"/>
            <a:ext cx="3215640" cy="65722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待整改的问题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1"/>
            </p:custDataLst>
          </p:nvPr>
        </p:nvSpPr>
        <p:spPr bwMode="auto">
          <a:xfrm>
            <a:off x="1080000" y="4699635"/>
            <a:ext cx="4410710" cy="75311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Autofit/>
          </a:bodyPr>
          <a:lstStyle/>
          <a:p>
            <a:pPr algn="r">
              <a:lnSpc>
                <a:spcPct val="130000"/>
              </a:lnSpc>
            </a:pP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11" name="梯形 10"/>
          <p:cNvSpPr/>
          <p:nvPr>
            <p:custDataLst>
              <p:tags r:id="rId12"/>
            </p:custDataLst>
          </p:nvPr>
        </p:nvSpPr>
        <p:spPr bwMode="auto">
          <a:xfrm flipV="1">
            <a:off x="1300345" y="5448300"/>
            <a:ext cx="880110" cy="46355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ea typeface="微软雅黑" panose="020B0503020204020204" pitchFamily="34" charset="-122"/>
            </a:endParaRPr>
          </a:p>
        </p:txBody>
      </p:sp>
      <p:sp>
        <p:nvSpPr>
          <p:cNvPr id="12" name="梯形 11"/>
          <p:cNvSpPr/>
          <p:nvPr>
            <p:custDataLst>
              <p:tags r:id="rId13"/>
            </p:custDataLst>
          </p:nvPr>
        </p:nvSpPr>
        <p:spPr bwMode="auto">
          <a:xfrm>
            <a:off x="1300980" y="4653280"/>
            <a:ext cx="880110" cy="46355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4"/>
            </p:custDataLst>
          </p:nvPr>
        </p:nvSpPr>
        <p:spPr bwMode="auto">
          <a:xfrm>
            <a:off x="1426075" y="4650740"/>
            <a:ext cx="628650" cy="8439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5"/>
            </p:custDataLst>
          </p:nvPr>
        </p:nvSpPr>
        <p:spPr>
          <a:xfrm>
            <a:off x="2191885" y="4737100"/>
            <a:ext cx="3215640" cy="65722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整改方案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1080318" y="1281442"/>
            <a:ext cx="2356945" cy="337185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r>
              <a:rPr lang="en-US" altLang="zh-CN" sz="1600" b="1" spc="600" dirty="0">
                <a:solidFill>
                  <a:schemeClr val="bg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CONTENTS</a:t>
            </a:r>
            <a:endParaRPr lang="en-US" altLang="zh-CN" sz="1600" b="1" spc="600" dirty="0">
              <a:solidFill>
                <a:schemeClr val="bg1">
                  <a:lumMod val="7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1080318" y="541020"/>
            <a:ext cx="2356945" cy="706755"/>
          </a:xfrm>
          <a:prstGeom prst="rect">
            <a:avLst/>
          </a:prstGeom>
          <a:noFill/>
        </p:spPr>
        <p:txBody>
          <a:bodyPr wrap="square" lIns="91440" tIns="45720" rIns="91440" bIns="0" rtlCol="0" anchor="b" anchorCtr="0">
            <a:normAutofit/>
          </a:bodyPr>
          <a:lstStyle/>
          <a:p>
            <a:r>
              <a:rPr lang="zh-CN" altLang="en-US" sz="4000" b="1" spc="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  <a:endParaRPr lang="zh-CN" altLang="en-US" sz="4000" b="1" spc="6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4803775" y="2635250"/>
            <a:ext cx="2585085" cy="175577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8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8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12775" y="3061335"/>
            <a:ext cx="10966450" cy="318833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为了提高交付软件产品的质量，有效降低交付软件产品的出错率，现对我司构建交付产品的流水线进行进行完善，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确保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“0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错误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”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sym typeface="+mn-ea"/>
              </a:rPr>
              <a:t>的软件产品交付给客户。</a:t>
            </a:r>
            <a:endParaRPr lang="zh-CN" altLang="en-US" sz="1600" spc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08400" y="635705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整改目的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4803775" y="2635250"/>
            <a:ext cx="2585085" cy="175577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8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88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pic>
        <p:nvPicPr>
          <p:cNvPr id="15" name="图片 14"/>
          <p:cNvPicPr/>
          <p:nvPr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612139" y="1517587"/>
            <a:ext cx="5330191" cy="2998233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10"/>
            </p:custDataLst>
          </p:nvPr>
        </p:nvPicPr>
        <p:blipFill rotWithShape="1">
          <a:blip r:embed="rId11" cstate="email"/>
          <a:srcRect/>
          <a:stretch>
            <a:fillRect/>
          </a:stretch>
        </p:blipFill>
        <p:spPr>
          <a:xfrm>
            <a:off x="6249035" y="1517587"/>
            <a:ext cx="5330191" cy="2998233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614044" y="4673231"/>
            <a:ext cx="5329556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整改前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614044" y="5050720"/>
            <a:ext cx="5329556" cy="11988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点击此处添加正文，文字是您思想的提炼，为了演示发布的良好效果，请您尽可能提炼思想的精髓，然后简单的阐述您的观点。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6248402" y="4673231"/>
            <a:ext cx="5329556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单击此处添加小标题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6249037" y="5050720"/>
            <a:ext cx="5329556" cy="11988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点击此处添加正文，文字是您思想的提炼，为了演示发布的良好效果，请您尽可能提炼思想的精髓，然后简单的阐述您的观点。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待整改的问题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1035755" y="2367280"/>
            <a:ext cx="4604385" cy="38829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035755" y="1946275"/>
            <a:ext cx="4604385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单击此处添加小标题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10"/>
            </p:custDataLst>
          </p:nvPr>
        </p:nvSpPr>
        <p:spPr>
          <a:xfrm>
            <a:off x="609035" y="195961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>
            <p:custDataLst>
              <p:tags r:id="rId11"/>
            </p:custDataLst>
          </p:nvPr>
        </p:nvCxnSpPr>
        <p:spPr>
          <a:xfrm>
            <a:off x="6102350" y="2039620"/>
            <a:ext cx="0" cy="40849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6974763" y="2367281"/>
            <a:ext cx="4604385" cy="3882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6974763" y="1946275"/>
            <a:ext cx="4604385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单击此处添加小标题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14"/>
            </p:custDataLst>
          </p:nvPr>
        </p:nvSpPr>
        <p:spPr>
          <a:xfrm>
            <a:off x="6548043" y="1959610"/>
            <a:ext cx="342900" cy="34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单击此处添加大标题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4803775" y="2635250"/>
            <a:ext cx="2585085" cy="175577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8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8800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9420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pic>
        <p:nvPicPr>
          <p:cNvPr id="15" name="图片 14"/>
          <p:cNvPicPr/>
          <p:nvPr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612139" y="1517587"/>
            <a:ext cx="5330191" cy="2998233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10"/>
            </p:custDataLst>
          </p:nvPr>
        </p:nvPicPr>
        <p:blipFill rotWithShape="1">
          <a:blip r:embed="rId11" cstate="email"/>
          <a:srcRect/>
          <a:stretch>
            <a:fillRect/>
          </a:stretch>
        </p:blipFill>
        <p:spPr>
          <a:xfrm>
            <a:off x="6249035" y="1517587"/>
            <a:ext cx="5330191" cy="2998233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614044" y="4673231"/>
            <a:ext cx="5329556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单击此处添加小标题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614044" y="5050720"/>
            <a:ext cx="5329556" cy="11988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点击此处添加正文，文字是您思想的提炼，为了演示发布的良好效果，请您尽可能提炼思想的精髓，然后简单的阐述您的观点。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6248402" y="4673231"/>
            <a:ext cx="5329556" cy="3987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单击此处添加小标题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6249037" y="5050720"/>
            <a:ext cx="5329556" cy="11988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点击此处添加正文，文字是您思想的提炼，为了演示发布的良好效果，请您尽可能提炼思想的精髓，然后简单的阐述您的观点。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608400" y="608400"/>
            <a:ext cx="10970823" cy="706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rPr>
              <a:t>整改方案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3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3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8、19、20、21、22、25、30、34、37"/>
</p:tagLst>
</file>

<file path=ppt/tags/tag204.xml><?xml version="1.0" encoding="utf-8"?>
<p:tagLst xmlns:p="http://schemas.openxmlformats.org/presentationml/2006/main">
  <p:tag name="KSO_WM_UNIT_ISCONTENTS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简约通用模板"/>
  <p:tag name="KSO_WM_TEMPLATE_CATEGORY" val="custom"/>
  <p:tag name="KSO_WM_TEMPLATE_INDEX" val="20204333"/>
  <p:tag name="KSO_WM_UNIT_ID" val="custom20204333_1*a*1"/>
  <p:tag name="KSO_WM_UNIT_ISNUMDGMTITLE" val="0"/>
</p:tagLst>
</file>

<file path=ppt/tags/tag205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33"/>
  <p:tag name="KSO_WM_SLIDE_ID" val="custom20204333_1"/>
  <p:tag name="KSO_WM_TEMPLATE_MASTER_THUMB_INDEX" val="12"/>
  <p:tag name="KSO_WM_TEMPLATE_THUMBS_INDEX" val="1、4、7、9、12、15、18、19、20、21、22、25、30、34、37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custom20204333_3*l_h_i*1_1_4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333_3*l_h_i*1_1_3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333_3*l_h_i*1_1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333_3*l_h_i*1_1_2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333_3*l_h_f*1_1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PRESET_TEXT" val="单击此处添加文本内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custom20204333_3*l_h_i*1_2_4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333_3*l_h_i*1_2_3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333_3*l_h_i*1_2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333_3*l_h_i*1_2_2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333_3*l_h_f*1_2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PRESET_TEXT" val="单击此处添加文本内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custom20204333_3*l_h_i*1_3_4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333_3*l_h_i*1_3_3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333_3*l_h_i*1_3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333_3*l_h_i*1_3_2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333_3*l_h_f*1_3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PRESET_TEXT" val="单击此处添加文本内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333_3*b*1"/>
  <p:tag name="KSO_WM_TEMPLATE_CATEGORY" val="custom"/>
  <p:tag name="KSO_WM_TEMPLATE_INDEX" val="20204333"/>
  <p:tag name="KSO_WM_UNIT_LAYERLEVEL" val="1"/>
  <p:tag name="KSO_WM_TAG_VERSION" val="1.0"/>
  <p:tag name="KSO_WM_BEAUTIFY_FLAG" val="#wm#"/>
  <p:tag name="KSO_WM_UNIT_PRESET_TEXT" val="CONTENTS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333_3*a*1"/>
  <p:tag name="KSO_WM_TEMPLATE_CATEGORY" val="custom"/>
  <p:tag name="KSO_WM_TEMPLATE_INDEX" val="20204333"/>
  <p:tag name="KSO_WM_UNIT_LAYERLEVEL" val="1"/>
  <p:tag name="KSO_WM_TAG_VERSION" val="1.0"/>
  <p:tag name="KSO_WM_BEAUTIFY_FLAG" val="#wm#"/>
  <p:tag name="KSO_WM_UNIT_PRESET_TEXT" val="目录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SLIDE_ID" val="custom20204333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333"/>
  <p:tag name="KSO_WM_SLIDE_LAYOUT" val="a_b_l"/>
  <p:tag name="KSO_WM_SLIDE_LAYOUT_CNT" val="1_1_1"/>
</p:tagLst>
</file>

<file path=ppt/tags/tag22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2"/>
  <p:tag name="KSO_WM_UNIT_TYPE" val="e"/>
  <p:tag name="KSO_WM_UNIT_INDEX" val="1"/>
  <p:tag name="KSO_WM_UNIT_PRESET_TEXT" val="01"/>
  <p:tag name="KSO_WM_TEMPLATE_CATEGORY" val="custom"/>
  <p:tag name="KSO_WM_TEMPLATE_INDEX" val="20204333"/>
  <p:tag name="KSO_WM_UNIT_ID" val="custom20204333_7*e*1"/>
</p:tagLst>
</file>

<file path=ppt/tags/tag225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33"/>
  <p:tag name="KSO_WM_SLIDE_ID" val="custom20204333_7"/>
</p:tagLst>
</file>

<file path=ppt/tags/tag226.xml><?xml version="1.0" encoding="utf-8"?>
<p:tagLst xmlns:p="http://schemas.openxmlformats.org/presentationml/2006/main">
  <p:tag name="KSO_WM_SLIDE_BACKGROUND_TYPE" val="topBottom"/>
  <p:tag name="KSO_WM_UNIT_SUBTYPE" val="h"/>
  <p:tag name="KSO_WM_UNIT_TYPE" val="i"/>
  <p:tag name="KSO_WM_UNIT_INDEX" val="1"/>
  <p:tag name="KSO_WM_TEMPLATE_CATEGORY" val="custom"/>
  <p:tag name="KSO_WM_TEMPLATE_INDEX" val="20204333"/>
  <p:tag name="KSO_WM_UNIT_ID" val="custom20204333_15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topBottom"/>
  <p:tag name="KSO_WM_UNIT_TYPE" val="i"/>
  <p:tag name="KSO_WM_UNIT_INDEX" val="2"/>
  <p:tag name="KSO_WM_TEMPLATE_CATEGORY" val="custom"/>
  <p:tag name="KSO_WM_TEMPLATE_INDEX" val="20204333"/>
  <p:tag name="KSO_WM_UNIT_ID" val="custom20204333_15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topBottom"/>
  <p:tag name="KSO_WM_UNIT_TYPE" val="i"/>
  <p:tag name="KSO_WM_UNIT_INDEX" val="3"/>
  <p:tag name="KSO_WM_TEMPLATE_CATEGORY" val="custom"/>
  <p:tag name="KSO_WM_TEMPLATE_INDEX" val="20204333"/>
  <p:tag name="KSO_WM_UNIT_ID" val="custom20204333_15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但信息却错综复杂，需要用更多的文字来表述；但请您尽可能提炼思想的精髓，否则容易造成观者的阅读压力，适得其反。"/>
  <p:tag name="KSO_WM_UNIT_NOCLEAR" val="0"/>
  <p:tag name="KSO_WM_UNIT_VALUE" val="159"/>
  <p:tag name="KSO_WM_UNIT_TYPE" val="f"/>
  <p:tag name="KSO_WM_UNIT_INDEX" val="1"/>
  <p:tag name="KSO_WM_UNIT_BLOCK" val="0"/>
  <p:tag name="KSO_WM_TEMPLATE_CATEGORY" val="custom"/>
  <p:tag name="KSO_WM_TEMPLATE_INDEX" val="20204333"/>
  <p:tag name="KSO_WM_UNIT_ID" val="custom20204333_15*f*1"/>
  <p:tag name="KSO_WM_UNIT_SUBTYPE" val="a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3"/>
  <p:tag name="KSO_WM_UNIT_ID" val="custom20204333_15*a*1"/>
  <p:tag name="KSO_WM_UNIT_ISNUMDGMTITLE" val="0"/>
</p:tagLst>
</file>

<file path=ppt/tags/tag231.xml><?xml version="1.0" encoding="utf-8"?>
<p:tagLst xmlns:p="http://schemas.openxmlformats.org/presentationml/2006/main">
  <p:tag name="KSO_WM_TEMPLATE_SUBCATEGORY" val="0"/>
  <p:tag name="KSO_WM_SLIDE_ITEM_CNT" val="0"/>
  <p:tag name="KSO_WM_SLIDE_INDEX" val="15"/>
  <p:tag name="KSO_WM_TAG_VERSION" val="1.0"/>
  <p:tag name="KSO_WM_BEAUTIFY_FLAG" val="#wm#"/>
  <p:tag name="KSO_WM_SLIDE_TYPE" val="text"/>
  <p:tag name="KSO_WM_SLIDE_SIZE" val="960*491"/>
  <p:tag name="KSO_WM_SLIDE_POSITION" val="0*0"/>
  <p:tag name="KSO_WM_SLIDE_LAYOUT" val="a_d_f_i"/>
  <p:tag name="KSO_WM_SLIDE_LAYOUT_CNT" val="1_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general&quot;,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4333"/>
  <p:tag name="KSO_WM_SLIDE_ID" val="custom20204333_15"/>
</p:tagLst>
</file>

<file path=ppt/tags/tag23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2"/>
  <p:tag name="KSO_WM_UNIT_TYPE" val="e"/>
  <p:tag name="KSO_WM_UNIT_INDEX" val="1"/>
  <p:tag name="KSO_WM_UNIT_PRESET_TEXT" val="01"/>
  <p:tag name="KSO_WM_TEMPLATE_CATEGORY" val="custom"/>
  <p:tag name="KSO_WM_TEMPLATE_INDEX" val="20204333"/>
  <p:tag name="KSO_WM_UNIT_ID" val="custom20204333_7*e*1"/>
</p:tagLst>
</file>

<file path=ppt/tags/tag233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33"/>
  <p:tag name="KSO_WM_SLIDE_ID" val="custom20204333_7"/>
</p:tagLst>
</file>

<file path=ppt/tags/tag234.xml><?xml version="1.0" encoding="utf-8"?>
<p:tagLst xmlns:p="http://schemas.openxmlformats.org/presentationml/2006/main">
  <p:tag name="KSO_WM_SLIDE_BACKGROUND_TYPE" val="topBottom"/>
  <p:tag name="KSO_WM_UNIT_SUBTYPE" val="h"/>
  <p:tag name="KSO_WM_UNIT_TYPE" val="i"/>
  <p:tag name="KSO_WM_UNIT_INDEX" val="1"/>
  <p:tag name="KSO_WM_TEMPLATE_CATEGORY" val="custom"/>
  <p:tag name="KSO_WM_TEMPLATE_INDEX" val="20204333"/>
  <p:tag name="KSO_WM_UNIT_ID" val="custom20204333_9*i*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SLIDE_BACKGROUND_TYPE" val="topBottom"/>
  <p:tag name="KSO_WM_UNIT_TYPE" val="i"/>
  <p:tag name="KSO_WM_UNIT_INDEX" val="2"/>
  <p:tag name="KSO_WM_TEMPLATE_CATEGORY" val="custom"/>
  <p:tag name="KSO_WM_TEMPLATE_INDEX" val="20204333"/>
  <p:tag name="KSO_WM_UNIT_ID" val="custom20204333_9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36.xml><?xml version="1.0" encoding="utf-8"?>
<p:tagLst xmlns:p="http://schemas.openxmlformats.org/presentationml/2006/main">
  <p:tag name="KSO_WM_SLIDE_BACKGROUND_TYPE" val="topBottom"/>
  <p:tag name="KSO_WM_UNIT_TYPE" val="i"/>
  <p:tag name="KSO_WM_UNIT_INDEX" val="3"/>
  <p:tag name="KSO_WM_TEMPLATE_CATEGORY" val="custom"/>
  <p:tag name="KSO_WM_TEMPLATE_INDEX" val="20204333"/>
  <p:tag name="KSO_WM_UNIT_ID" val="custom20204333_9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VALUE" val="832*1479"/>
  <p:tag name="KSO_WM_UNIT_TYPE" val="l_h_d"/>
  <p:tag name="KSO_WM_UNIT_INDEX" val="1_1_1"/>
  <p:tag name="KSO_WM_UNIT_BLOCK" val="0"/>
  <p:tag name="KSO_WM_UNIT_IS_LAYOUT_DIAGRAM" val="1"/>
  <p:tag name="KSO_WM_TEMPLATE_CATEGORY" val="custom"/>
  <p:tag name="KSO_WM_TEMPLATE_INDEX" val="20204333"/>
  <p:tag name="KSO_WM_UNIT_ID" val="custom20204333_9*l_h_d*1_1_1"/>
  <p:tag name="KSO_WM_UNIT_SUPPORT_UNIT_TYPE" val="[&quot;d&quot;]"/>
  <p:tag name="KSO_WM_UNIT_USESOURCEFORMAT_APPLY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VALUE" val="832*1479"/>
  <p:tag name="KSO_WM_UNIT_TYPE" val="l_h_d"/>
  <p:tag name="KSO_WM_UNIT_INDEX" val="1_2_1"/>
  <p:tag name="KSO_WM_UNIT_BLOCK" val="0"/>
  <p:tag name="KSO_WM_UNIT_IS_LAYOUT_DIAGRAM" val="1"/>
  <p:tag name="KSO_WM_TEMPLATE_CATEGORY" val="custom"/>
  <p:tag name="KSO_WM_TEMPLATE_INDEX" val="20204333"/>
  <p:tag name="KSO_WM_UNIT_ID" val="custom20204333_9*l_h_d*1_2_1"/>
  <p:tag name="KSO_WM_UNIT_SUPPORT_UNIT_TYPE" val="[&quot;d&quot;]"/>
  <p:tag name="KSO_WM_UNIT_USESOURCEFORMAT_APPLY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22"/>
  <p:tag name="KSO_WM_DIAGRAM_GROUP_CODE" val="l1-2"/>
  <p:tag name="KSO_WM_UNIT_TYPE" val="l_h_a"/>
  <p:tag name="KSO_WM_UNIT_INDEX" val="1_1_1"/>
  <p:tag name="KSO_WM_UNIT_BLOCK" val="0"/>
  <p:tag name="KSO_WM_UNIT_IS_LAYOUT_DIAGRAM" val="1"/>
  <p:tag name="KSO_WM_TEMPLATE_CATEGORY" val="custom"/>
  <p:tag name="KSO_WM_TEMPLATE_INDEX" val="20204333"/>
  <p:tag name="KSO_WM_UNIT_ID" val="custom20204333_9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VALUE" val="75"/>
  <p:tag name="KSO_WM_DIAGRAM_GROUP_CODE" val="l1-2"/>
  <p:tag name="KSO_WM_UNIT_TYPE" val="l_h_f"/>
  <p:tag name="KSO_WM_UNIT_INDEX" val="1_1_1"/>
  <p:tag name="KSO_WM_UNIT_BLOCK" val="0"/>
  <p:tag name="KSO_WM_UNIT_IS_LAYOUT_DIAGRAM" val="1"/>
  <p:tag name="KSO_WM_TEMPLATE_CATEGORY" val="custom"/>
  <p:tag name="KSO_WM_TEMPLATE_INDEX" val="20204333"/>
  <p:tag name="KSO_WM_UNIT_ID" val="custom20204333_9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22"/>
  <p:tag name="KSO_WM_DIAGRAM_GROUP_CODE" val="l1-2"/>
  <p:tag name="KSO_WM_UNIT_TYPE" val="l_h_a"/>
  <p:tag name="KSO_WM_UNIT_INDEX" val="1_2_1"/>
  <p:tag name="KSO_WM_UNIT_BLOCK" val="0"/>
  <p:tag name="KSO_WM_UNIT_IS_LAYOUT_DIAGRAM" val="1"/>
  <p:tag name="KSO_WM_TEMPLATE_CATEGORY" val="custom"/>
  <p:tag name="KSO_WM_TEMPLATE_INDEX" val="20204333"/>
  <p:tag name="KSO_WM_UNIT_ID" val="custom20204333_9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VALUE" val="75"/>
  <p:tag name="KSO_WM_DIAGRAM_GROUP_CODE" val="l1-2"/>
  <p:tag name="KSO_WM_UNIT_TYPE" val="l_h_f"/>
  <p:tag name="KSO_WM_UNIT_INDEX" val="1_2_1"/>
  <p:tag name="KSO_WM_UNIT_BLOCK" val="0"/>
  <p:tag name="KSO_WM_UNIT_IS_LAYOUT_DIAGRAM" val="1"/>
  <p:tag name="KSO_WM_TEMPLATE_CATEGORY" val="custom"/>
  <p:tag name="KSO_WM_TEMPLATE_INDEX" val="20204333"/>
  <p:tag name="KSO_WM_UNIT_ID" val="custom20204333_9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3"/>
  <p:tag name="KSO_WM_UNIT_ID" val="custom20204333_9*a*1"/>
  <p:tag name="KSO_WM_UNIT_ISNUMDGMTITLE" val="0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TEMPLATE_SUBCATEGORY" val="0"/>
  <p:tag name="KSO_WM_SLIDE_ITEM_CNT" val="2"/>
  <p:tag name="KSO_WM_SLIDE_INDEX" val="9"/>
  <p:tag name="KSO_WM_TAG_VERSION" val="1.0"/>
  <p:tag name="KSO_WM_BEAUTIFY_FLAG" val="#wm#"/>
  <p:tag name="KSO_WM_DIAGRAM_GROUP_CODE" val="l1-2"/>
  <p:tag name="KSO_WM_SLIDE_DIAGTYPE" val="l"/>
  <p:tag name="KSO_WM_SLIDE_LAYOUT" val="a_i_l"/>
  <p:tag name="KSO_WM_SLIDE_LAYOUT_CNT" val="1_1_1"/>
  <p:tag name="KSO_WM_SLIDE_TYPE" val="text"/>
  <p:tag name="KSO_WM_SLIDE_SIZE" val="863.5*372.599"/>
  <p:tag name="KSO_WM_SLIDE_POSITION" val="48.1999*119.495"/>
  <p:tag name="KSO_WM_SLIDE_SUBTYPE" val="diag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,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topBottom&quot;,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33"/>
  <p:tag name="KSO_WM_SLIDE_ID" val="custom20204333_9"/>
</p:tagLst>
</file>

<file path=ppt/tags/tag245.xml><?xml version="1.0" encoding="utf-8"?>
<p:tagLst xmlns:p="http://schemas.openxmlformats.org/presentationml/2006/main">
  <p:tag name="KSO_WM_SLIDE_BACKGROUND_TYPE" val="frame"/>
  <p:tag name="KSO_WM_UNIT_SUBTYPE" val="h"/>
  <p:tag name="KSO_WM_UNIT_TYPE" val="i"/>
  <p:tag name="KSO_WM_UNIT_INDEX" val="1"/>
  <p:tag name="KSO_WM_TEMPLATE_CATEGORY" val="custom"/>
  <p:tag name="KSO_WM_TEMPLATE_INDEX" val="20204333"/>
  <p:tag name="KSO_WM_UNIT_ID" val="custom20204333_10*i*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3"/>
  <p:tag name="KSO_WM_UNIT_ID" val="custom20204333_10*i*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247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3"/>
  <p:tag name="KSO_WM_UNIT_ID" val="custom20204333_10*i*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248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333_10*l_h_f*1_1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333_10*l_h_a*1_1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333_10*l_h_i*1_1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1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z"/>
  <p:tag name="KSO_WM_UNIT_INDEX" val="1_2_1"/>
  <p:tag name="KSO_WM_UNIT_ID" val="custom20204333_10*l_h_z*1_2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52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333_10*l_h_f*1_2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333_10*l_h_a*1_2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333_10*l_h_i*1_2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333_10*a*1"/>
  <p:tag name="KSO_WM_TEMPLATE_CATEGORY" val="custom"/>
  <p:tag name="KSO_WM_TEMPLATE_INDEX" val="2020433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3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333"/>
  <p:tag name="KSO_WM_SLIDE_LAYOUT" val="a_i_l"/>
  <p:tag name="KSO_WM_SLIDE_LAYOUT_CNT" val="1_1_1"/>
</p:tagLst>
</file>

<file path=ppt/tags/tag25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2"/>
  <p:tag name="KSO_WM_UNIT_TYPE" val="e"/>
  <p:tag name="KSO_WM_UNIT_INDEX" val="1"/>
  <p:tag name="KSO_WM_UNIT_PRESET_TEXT" val="01"/>
  <p:tag name="KSO_WM_TEMPLATE_CATEGORY" val="custom"/>
  <p:tag name="KSO_WM_TEMPLATE_INDEX" val="20204333"/>
  <p:tag name="KSO_WM_UNIT_ID" val="custom20204333_7*e*1"/>
</p:tagLst>
</file>

<file path=ppt/tags/tag25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333"/>
  <p:tag name="KSO_WM_SLIDE_ID" val="custom20204333_7"/>
</p:tagLst>
</file>

<file path=ppt/tags/tag259.xml><?xml version="1.0" encoding="utf-8"?>
<p:tagLst xmlns:p="http://schemas.openxmlformats.org/presentationml/2006/main">
  <p:tag name="KSO_WM_SLIDE_BACKGROUND_TYPE" val="topBottom"/>
  <p:tag name="KSO_WM_UNIT_SUBTYPE" val="h"/>
  <p:tag name="KSO_WM_UNIT_TYPE" val="i"/>
  <p:tag name="KSO_WM_UNIT_INDEX" val="1"/>
  <p:tag name="KSO_WM_TEMPLATE_CATEGORY" val="custom"/>
  <p:tag name="KSO_WM_TEMPLATE_INDEX" val="20204333"/>
  <p:tag name="KSO_WM_UNIT_ID" val="custom20204333_9*i*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topBottom"/>
  <p:tag name="KSO_WM_UNIT_TYPE" val="i"/>
  <p:tag name="KSO_WM_UNIT_INDEX" val="2"/>
  <p:tag name="KSO_WM_TEMPLATE_CATEGORY" val="custom"/>
  <p:tag name="KSO_WM_TEMPLATE_INDEX" val="20204333"/>
  <p:tag name="KSO_WM_UNIT_ID" val="custom20204333_9*i*2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61.xml><?xml version="1.0" encoding="utf-8"?>
<p:tagLst xmlns:p="http://schemas.openxmlformats.org/presentationml/2006/main">
  <p:tag name="KSO_WM_SLIDE_BACKGROUND_TYPE" val="topBottom"/>
  <p:tag name="KSO_WM_UNIT_TYPE" val="i"/>
  <p:tag name="KSO_WM_UNIT_INDEX" val="3"/>
  <p:tag name="KSO_WM_TEMPLATE_CATEGORY" val="custom"/>
  <p:tag name="KSO_WM_TEMPLATE_INDEX" val="20204333"/>
  <p:tag name="KSO_WM_UNIT_ID" val="custom20204333_9*i*3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LAYERLEVEL" val="1"/>
  <p:tag name="KSO_WM_TAG_VERSION" val="1.0"/>
  <p:tag name="KSO_WM_BEAUTIFY_FLAG" val="#wm#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VALUE" val="832*1479"/>
  <p:tag name="KSO_WM_UNIT_TYPE" val="l_h_d"/>
  <p:tag name="KSO_WM_UNIT_INDEX" val="1_1_1"/>
  <p:tag name="KSO_WM_UNIT_BLOCK" val="0"/>
  <p:tag name="KSO_WM_UNIT_IS_LAYOUT_DIAGRAM" val="1"/>
  <p:tag name="KSO_WM_TEMPLATE_CATEGORY" val="custom"/>
  <p:tag name="KSO_WM_TEMPLATE_INDEX" val="20204333"/>
  <p:tag name="KSO_WM_UNIT_ID" val="custom20204333_9*l_h_d*1_1_1"/>
  <p:tag name="KSO_WM_UNIT_SUPPORT_UNIT_TYPE" val="[&quot;d&quot;]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DIAGRAM_GROUP_CODE" val="l1-2"/>
  <p:tag name="KSO_WM_UNIT_VALUE" val="832*1479"/>
  <p:tag name="KSO_WM_UNIT_TYPE" val="l_h_d"/>
  <p:tag name="KSO_WM_UNIT_INDEX" val="1_2_1"/>
  <p:tag name="KSO_WM_UNIT_BLOCK" val="0"/>
  <p:tag name="KSO_WM_UNIT_IS_LAYOUT_DIAGRAM" val="1"/>
  <p:tag name="KSO_WM_TEMPLATE_CATEGORY" val="custom"/>
  <p:tag name="KSO_WM_TEMPLATE_INDEX" val="20204333"/>
  <p:tag name="KSO_WM_UNIT_ID" val="custom20204333_9*l_h_d*1_2_1"/>
  <p:tag name="KSO_WM_UNIT_SUPPORT_UNIT_TYPE" val="[&quot;d&quot;]"/>
  <p:tag name="KSO_WM_UNIT_USESOURCEFORMAT_APPLY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22"/>
  <p:tag name="KSO_WM_DIAGRAM_GROUP_CODE" val="l1-2"/>
  <p:tag name="KSO_WM_UNIT_TYPE" val="l_h_a"/>
  <p:tag name="KSO_WM_UNIT_INDEX" val="1_1_1"/>
  <p:tag name="KSO_WM_UNIT_BLOCK" val="0"/>
  <p:tag name="KSO_WM_UNIT_IS_LAYOUT_DIAGRAM" val="1"/>
  <p:tag name="KSO_WM_TEMPLATE_CATEGORY" val="custom"/>
  <p:tag name="KSO_WM_TEMPLATE_INDEX" val="20204333"/>
  <p:tag name="KSO_WM_UNIT_ID" val="custom20204333_9*l_h_a*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VALUE" val="75"/>
  <p:tag name="KSO_WM_DIAGRAM_GROUP_CODE" val="l1-2"/>
  <p:tag name="KSO_WM_UNIT_TYPE" val="l_h_f"/>
  <p:tag name="KSO_WM_UNIT_INDEX" val="1_1_1"/>
  <p:tag name="KSO_WM_UNIT_BLOCK" val="0"/>
  <p:tag name="KSO_WM_UNIT_IS_LAYOUT_DIAGRAM" val="1"/>
  <p:tag name="KSO_WM_TEMPLATE_CATEGORY" val="custom"/>
  <p:tag name="KSO_WM_TEMPLATE_INDEX" val="20204333"/>
  <p:tag name="KSO_WM_UNIT_ID" val="custom20204333_9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ISCONTENTSTITLE" val="0"/>
  <p:tag name="KSO_WM_UNIT_PRESET_TEXT" val="单击此处添加小标题"/>
  <p:tag name="KSO_WM_UNIT_NOCLEAR" val="0"/>
  <p:tag name="KSO_WM_UNIT_VALUE" val="22"/>
  <p:tag name="KSO_WM_DIAGRAM_GROUP_CODE" val="l1-2"/>
  <p:tag name="KSO_WM_UNIT_TYPE" val="l_h_a"/>
  <p:tag name="KSO_WM_UNIT_INDEX" val="1_2_1"/>
  <p:tag name="KSO_WM_UNIT_BLOCK" val="0"/>
  <p:tag name="KSO_WM_UNIT_IS_LAYOUT_DIAGRAM" val="1"/>
  <p:tag name="KSO_WM_TEMPLATE_CATEGORY" val="custom"/>
  <p:tag name="KSO_WM_TEMPLATE_INDEX" val="20204333"/>
  <p:tag name="KSO_WM_UNIT_ID" val="custom20204333_9*l_h_a*1_2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NOCLEAR" val="0"/>
  <p:tag name="KSO_WM_UNIT_VALUE" val="75"/>
  <p:tag name="KSO_WM_DIAGRAM_GROUP_CODE" val="l1-2"/>
  <p:tag name="KSO_WM_UNIT_TYPE" val="l_h_f"/>
  <p:tag name="KSO_WM_UNIT_INDEX" val="1_2_1"/>
  <p:tag name="KSO_WM_UNIT_BLOCK" val="0"/>
  <p:tag name="KSO_WM_UNIT_IS_LAYOUT_DIAGRAM" val="1"/>
  <p:tag name="KSO_WM_TEMPLATE_CATEGORY" val="custom"/>
  <p:tag name="KSO_WM_TEMPLATE_INDEX" val="20204333"/>
  <p:tag name="KSO_WM_UNIT_ID" val="custom20204333_9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3"/>
  <p:tag name="KSO_WM_UNIT_ID" val="custom20204333_9*a*1"/>
  <p:tag name="KSO_WM_UNIT_ISNUMDGMTITLE" val="0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TEMPLATE_SUBCATEGORY" val="0"/>
  <p:tag name="KSO_WM_SLIDE_ITEM_CNT" val="2"/>
  <p:tag name="KSO_WM_SLIDE_INDEX" val="9"/>
  <p:tag name="KSO_WM_TAG_VERSION" val="1.0"/>
  <p:tag name="KSO_WM_BEAUTIFY_FLAG" val="#wm#"/>
  <p:tag name="KSO_WM_DIAGRAM_GROUP_CODE" val="l1-2"/>
  <p:tag name="KSO_WM_SLIDE_DIAGTYPE" val="l"/>
  <p:tag name="KSO_WM_SLIDE_LAYOUT" val="a_i_l"/>
  <p:tag name="KSO_WM_SLIDE_LAYOUT_CNT" val="1_1_1"/>
  <p:tag name="KSO_WM_SLIDE_TYPE" val="text"/>
  <p:tag name="KSO_WM_SLIDE_SIZE" val="863.5*372.599"/>
  <p:tag name="KSO_WM_SLIDE_POSITION" val="48.1999*119.495"/>
  <p:tag name="KSO_WM_SLIDE_SUBTYPE" val="diag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topBottom&quot;,&quot;left&quot;:0.0,&quot;top&quot;:0.0,&quot;right&quot;:0.0,&quot;bottom&quot;:0.0,&quot;leftAbs&quot;:false,&quot;topAbs&quot;:false,&quot;rightAbs&quot;:false,&quot;bottomAbs&quot;:false},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topBottom&quot;,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33"/>
  <p:tag name="KSO_WM_SLIDE_ID" val="custom20204333_9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frame"/>
  <p:tag name="KSO_WM_UNIT_SUBTYPE" val="h"/>
  <p:tag name="KSO_WM_UNIT_TYPE" val="i"/>
  <p:tag name="KSO_WM_UNIT_INDEX" val="1"/>
  <p:tag name="KSO_WM_TEMPLATE_CATEGORY" val="custom"/>
  <p:tag name="KSO_WM_TEMPLATE_INDEX" val="20204333"/>
  <p:tag name="KSO_WM_UNIT_ID" val="custom20204333_10*i*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SLIDE_BACKGROUND_TYPE" val="frame"/>
  <p:tag name="KSO_WM_UNIT_TYPE" val="i"/>
  <p:tag name="KSO_WM_UNIT_INDEX" val="2"/>
  <p:tag name="KSO_WM_TEMPLATE_CATEGORY" val="custom"/>
  <p:tag name="KSO_WM_TEMPLATE_INDEX" val="20204333"/>
  <p:tag name="KSO_WM_UNIT_ID" val="custom20204333_10*i*2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272.xml><?xml version="1.0" encoding="utf-8"?>
<p:tagLst xmlns:p="http://schemas.openxmlformats.org/presentationml/2006/main">
  <p:tag name="KSO_WM_SLIDE_BACKGROUND_TYPE" val="frame"/>
  <p:tag name="KSO_WM_UNIT_TYPE" val="i"/>
  <p:tag name="KSO_WM_UNIT_INDEX" val="3"/>
  <p:tag name="KSO_WM_TEMPLATE_CATEGORY" val="custom"/>
  <p:tag name="KSO_WM_TEMPLATE_INDEX" val="20204333"/>
  <p:tag name="KSO_WM_UNIT_ID" val="custom20204333_10*i*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273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333_10*l_h_f*1_1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333_10*l_h_a*1_1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333_10*l_h_i*1_1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z"/>
  <p:tag name="KSO_WM_UNIT_INDEX" val="1_2_1"/>
  <p:tag name="KSO_WM_UNIT_ID" val="custom20204333_10*l_h_z*1_2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277.xml><?xml version="1.0" encoding="utf-8"?>
<p:tagLst xmlns:p="http://schemas.openxmlformats.org/presentationml/2006/main">
  <p:tag name="KSO_WM_UNIT_BLOCK" val="0"/>
  <p:tag name="KSO_WM_UNIT_IS_LAYOUT_DIAGRAM" val="1"/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NOCLEAR" val="0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333_10*l_h_f*1_2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UNIT_BLOCK" val="0"/>
  <p:tag name="KSO_WM_UNIT_IS_LAYOUT_DIAGRAM" val="1"/>
  <p:tag name="KSO_WM_UNIT_ISCONTENTSTITLE" val="0"/>
  <p:tag name="KSO_WM_UNIT_ISNUMDGMTITLE" val="0"/>
  <p:tag name="KSO_WM_UNIT_PRESET_TEXT" val="单击此处添加小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333_10*l_h_a*1_2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UNIT_BLOCK" val="0"/>
  <p:tag name="KSO_WM_UNIT_IS_LAYOUT_DIAGRAM" val="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333_10*l_h_i*1_2_1"/>
  <p:tag name="KSO_WM_TEMPLATE_CATEGORY" val="custom"/>
  <p:tag name="KSO_WM_TEMPLATE_INDEX" val="2020433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333_10*a*1"/>
  <p:tag name="KSO_WM_TEMPLATE_CATEGORY" val="custom"/>
  <p:tag name="KSO_WM_TEMPLATE_INDEX" val="2020433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}"/>
  <p:tag name="KSO_WM_SLIDE_BACKGROUND" val="[&quot;general&quot;,&quot;frame&quot;]"/>
  <p:tag name="KSO_WM_SLIDE_RATIO" val="1.777778"/>
  <p:tag name="KSO_WM_SLIDE_ID" val="custom20204333_10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0"/>
  <p:tag name="KSO_WM_SLIDE_SIZE" val="863.788*337.844"/>
  <p:tag name="KSO_WM_SLIDE_POSITION" val="47.9555*154.3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333"/>
  <p:tag name="KSO_WM_SLIDE_LAYOUT" val="a_i_l"/>
  <p:tag name="KSO_WM_SLIDE_LAYOUT_CNT" val="1_1_1"/>
</p:tagLst>
</file>

<file path=ppt/tags/tag282.xml><?xml version="1.0" encoding="utf-8"?>
<p:tagLst xmlns:p="http://schemas.openxmlformats.org/presentationml/2006/main">
  <p:tag name="KSO_WM_SLIDE_BACKGROUND_TYPE" val="topBottom"/>
  <p:tag name="KSO_WM_UNIT_SUBTYPE" val="h"/>
  <p:tag name="KSO_WM_UNIT_TYPE" val="i"/>
  <p:tag name="KSO_WM_UNIT_INDEX" val="1"/>
  <p:tag name="KSO_WM_TEMPLATE_CATEGORY" val="custom"/>
  <p:tag name="KSO_WM_TEMPLATE_INDEX" val="20204333"/>
  <p:tag name="KSO_WM_UNIT_ID" val="custom20204333_15*i*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topBottom"/>
  <p:tag name="KSO_WM_UNIT_TYPE" val="i"/>
  <p:tag name="KSO_WM_UNIT_INDEX" val="2"/>
  <p:tag name="KSO_WM_TEMPLATE_CATEGORY" val="custom"/>
  <p:tag name="KSO_WM_TEMPLATE_INDEX" val="20204333"/>
  <p:tag name="KSO_WM_UNIT_ID" val="custom20204333_15*i*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topBottom"/>
  <p:tag name="KSO_WM_UNIT_TYPE" val="i"/>
  <p:tag name="KSO_WM_UNIT_INDEX" val="3"/>
  <p:tag name="KSO_WM_TEMPLATE_CATEGORY" val="custom"/>
  <p:tag name="KSO_WM_TEMPLATE_INDEX" val="20204333"/>
  <p:tag name="KSO_WM_UNIT_ID" val="custom20204333_15*i*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您的正文已经简明扼要，但信息却错综复杂，需要用更多的文字来表述；但请您尽可能提炼思想的精髓，否则容易造成观者的阅读压力，适得其反。"/>
  <p:tag name="KSO_WM_UNIT_NOCLEAR" val="0"/>
  <p:tag name="KSO_WM_UNIT_VALUE" val="159"/>
  <p:tag name="KSO_WM_UNIT_TYPE" val="f"/>
  <p:tag name="KSO_WM_UNIT_INDEX" val="1"/>
  <p:tag name="KSO_WM_UNIT_BLOCK" val="0"/>
  <p:tag name="KSO_WM_TEMPLATE_CATEGORY" val="custom"/>
  <p:tag name="KSO_WM_TEMPLATE_INDEX" val="20204333"/>
  <p:tag name="KSO_WM_UNIT_ID" val="custom20204333_15*f*1"/>
  <p:tag name="KSO_WM_UNIT_SUBTYPE" val="a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PRESET_TEXT" val="单击此处添加大标题"/>
  <p:tag name="KSO_WM_UNIT_NOCLEAR" val="0"/>
  <p:tag name="KSO_WM_UNIT_VALUE" val="26"/>
  <p:tag name="KSO_WM_UNIT_TYPE" val="a"/>
  <p:tag name="KSO_WM_UNIT_INDEX" val="1"/>
  <p:tag name="KSO_WM_UNIT_BLOCK" val="0"/>
  <p:tag name="KSO_WM_TEMPLATE_CATEGORY" val="custom"/>
  <p:tag name="KSO_WM_TEMPLATE_INDEX" val="20204333"/>
  <p:tag name="KSO_WM_UNIT_ID" val="custom20204333_15*a*1"/>
  <p:tag name="KSO_WM_UNIT_ISNUMDGMTITLE" val="0"/>
</p:tagLst>
</file>

<file path=ppt/tags/tag287.xml><?xml version="1.0" encoding="utf-8"?>
<p:tagLst xmlns:p="http://schemas.openxmlformats.org/presentationml/2006/main">
  <p:tag name="KSO_WM_TEMPLATE_SUBCATEGORY" val="0"/>
  <p:tag name="KSO_WM_SLIDE_ITEM_CNT" val="0"/>
  <p:tag name="KSO_WM_SLIDE_INDEX" val="15"/>
  <p:tag name="KSO_WM_TAG_VERSION" val="1.0"/>
  <p:tag name="KSO_WM_BEAUTIFY_FLAG" val="#wm#"/>
  <p:tag name="KSO_WM_SLIDE_TYPE" val="text"/>
  <p:tag name="KSO_WM_SLIDE_SIZE" val="960*491"/>
  <p:tag name="KSO_WM_SLIDE_POSITION" val="0*0"/>
  <p:tag name="KSO_WM_SLIDE_LAYOUT" val="a_d_f_i"/>
  <p:tag name="KSO_WM_SLIDE_LAYOUT_CNT" val="1_1_1_1"/>
  <p:tag name="KSO_WM_SLIDE_SUBTYPE" val="picTxt"/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topBottom&quot;,&quot;left&quot;:0.0,&quot;top&quot;:0.0,&quot;right&quot;:0.0,&quot;bottom&quot;:0.0,&quot;leftAbs&quot;:false,&quot;topAbs&quot;:false,&quot;rightAbs&quot;:false,&quot;bottomAbs&quot;:false}]}"/>
  <p:tag name="KSO_WM_SLIDE_BACKGROUND" val="[&quot;general&quot;,&quot;topBottom&quot;]"/>
  <p:tag name="KSO_WM_SLIDE_RATIO" val="1.777778"/>
  <p:tag name="KSO_WM_TEMPLATE_MASTER_TYPE" val="1"/>
  <p:tag name="KSO_WM_TEMPLATE_COLOR_TYPE" val="1"/>
  <p:tag name="KSO_WM_TEMPLATE_CATEGORY" val="custom"/>
  <p:tag name="KSO_WM_TEMPLATE_INDEX" val="20204333"/>
  <p:tag name="KSO_WM_SLIDE_ID" val="custom20204333_15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感谢聆听"/>
  <p:tag name="KSO_WM_TEMPLATE_CATEGORY" val="custom"/>
  <p:tag name="KSO_WM_TEMPLATE_INDEX" val="20204333"/>
  <p:tag name="KSO_WM_UNIT_ID" val="custom20204333_37*a*1"/>
  <p:tag name="KSO_WM_UNIT_ISNUMDGMTITLE" val="0"/>
</p:tagLst>
</file>

<file path=ppt/tags/tag289.xml><?xml version="1.0" encoding="utf-8"?>
<p:tagLst xmlns:p="http://schemas.openxmlformats.org/presentationml/2006/main">
  <p:tag name="KSO_WM_TEMPLATE_THUMBS_INDEX" val="1"/>
  <p:tag name="KSO_WM_TEMPLATE_SUBCATEGORY" val="0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33"/>
  <p:tag name="KSO_WM_SLIDE_ID" val="custom20204333_3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rgbClr val="000000"/>
      </a:dk1>
      <a:lt1>
        <a:srgbClr val="FFFFFF"/>
      </a:lt1>
      <a:dk2>
        <a:srgbClr val="ECEDEF"/>
      </a:dk2>
      <a:lt2>
        <a:srgbClr val="FCFCFD"/>
      </a:lt2>
      <a:accent1>
        <a:srgbClr val="6B82A0"/>
      </a:accent1>
      <a:accent2>
        <a:srgbClr val="598690"/>
      </a:accent2>
      <a:accent3>
        <a:srgbClr val="5E8675"/>
      </a:accent3>
      <a:accent4>
        <a:srgbClr val="767F60"/>
      </a:accent4>
      <a:accent5>
        <a:srgbClr val="91755C"/>
      </a:accent5>
      <a:accent6>
        <a:srgbClr val="A06E6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WPS 演示</Application>
  <PresentationFormat>宽屏</PresentationFormat>
  <Paragraphs>84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汉仪旗黑-85S</vt:lpstr>
      <vt:lpstr>黑体</vt:lpstr>
      <vt:lpstr>Segoe UI</vt:lpstr>
      <vt:lpstr>Office 主题​​</vt:lpstr>
      <vt:lpstr>2_Office 主题​​</vt:lpstr>
      <vt:lpstr>简约通用模板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Johnzhang</cp:lastModifiedBy>
  <cp:revision>151</cp:revision>
  <dcterms:created xsi:type="dcterms:W3CDTF">2019-06-19T02:08:00Z</dcterms:created>
  <dcterms:modified xsi:type="dcterms:W3CDTF">2022-05-15T03:24:53Z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A6B07DF61DEE4928BD06F8FF4E37EA11</vt:lpwstr>
  </property>
</Properties>
</file>