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41" y="4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77326-600A-4650-90E3-C7F2EC3C8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389402-D52C-4A98-A9D9-22873CA5E7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60373-47AD-4BA2-882D-BA7692688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B094-8DF9-42E9-8817-464F0960F0AB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FE9DD-A6FE-4C6B-A4A5-ADF51C295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97357-E7D6-4B15-B64D-EF1D64C60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E72A-8D8D-428A-BD68-C35999047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74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62D92-29E0-43BD-8D2C-B572AE861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28B8FB-9D7E-498C-8460-C37904436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BE61D-89D6-4F7C-B478-2DCC33651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B094-8DF9-42E9-8817-464F0960F0AB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D9657-EB6C-4B99-8F4A-D8C03563C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B3113-2EC8-4980-8241-F94207441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E72A-8D8D-428A-BD68-C35999047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68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F0D6FF-0AEC-4229-8C64-B5B2B0278F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8EE553-47B7-4E6F-A6FB-FCD3A84E7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B08E5-AB67-4F5B-92D7-F2053FB9B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B094-8DF9-42E9-8817-464F0960F0AB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9128C-C82C-4AAF-A016-950A0F3C5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3858F-A0F3-4C2B-B747-749FA18A2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E72A-8D8D-428A-BD68-C35999047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75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EE22C-A62C-493F-ABF1-936333DF0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3B834-CCDA-4394-A3EF-0137C9C18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87BEB-220B-4825-97AC-C04615821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B094-8DF9-42E9-8817-464F0960F0AB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8A033-3FC8-467B-8E7B-998B843B6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F0E8E-D4CB-4499-A932-44EFCB5B2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E72A-8D8D-428A-BD68-C35999047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25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97F50-741F-43D5-9314-75077D090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43AD-B044-47B4-A913-022287A7F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FB596-9DF1-4C8A-84A5-FBB8F8FA5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B094-8DF9-42E9-8817-464F0960F0AB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7423F-D5B8-41BC-A5A7-D64C4F8C1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E4C63-551C-4042-80B2-40F895027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E72A-8D8D-428A-BD68-C35999047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60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EDD9A-1B01-4013-B83B-DA69B947D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35A65-71DD-4B4D-882C-0C5DAB51B0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D0401F-F066-4438-8FE1-066FA1DCF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CDDFF-C27F-4F6F-BF50-BBE6DB7B5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B094-8DF9-42E9-8817-464F0960F0AB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C375B8-D83E-4FBB-852F-A091DF94E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66E9D-29AB-4A3C-BF28-D425BE96D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E72A-8D8D-428A-BD68-C35999047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58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29B6C-B42F-4D2A-AEFE-BE92586A6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F3154-C338-4A40-9314-94E29A31D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A14822-4C46-4996-A117-4DBE55CCF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B91D71-056A-487C-B169-6626B73A58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59DF69-960C-46D8-9FFB-7FDAC71F1B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8227EE-D58E-4E9B-AE09-E3E11F5AB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B094-8DF9-42E9-8817-464F0960F0AB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EA2828-D92A-41F4-85AA-2FC9699D2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0EA569-6DEC-4E39-9922-6BB427859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E72A-8D8D-428A-BD68-C35999047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557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DF29-EA32-494F-B5BF-A3EBADAF9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8BF5F4-76F9-4E42-BDB6-2C86E8955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B094-8DF9-42E9-8817-464F0960F0AB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44DAD-5AFD-4E3B-B190-1062CB673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7D6965-227C-4A25-8CD9-41056E381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E72A-8D8D-428A-BD68-C35999047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177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C082DE-20A7-47E3-8CA7-04EF106C7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B094-8DF9-42E9-8817-464F0960F0AB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63D913-1C40-4404-9FBF-B16B2FAA1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82CED0-EDE4-4491-82A3-0D511607B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E72A-8D8D-428A-BD68-C35999047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46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DAED-9EA4-45C8-A949-45496B2A9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A575D-CA1D-44C6-9BAC-533872B6E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83A23D-B41A-41A7-9303-D79B6FCF2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F0D83-DE87-4B36-9470-6B7ACA067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B094-8DF9-42E9-8817-464F0960F0AB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D3F0F5-0D0D-44D2-872B-C5BF2D387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6895B2-1E56-4FE1-B90A-061E4FAAE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E72A-8D8D-428A-BD68-C35999047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899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6E7FA-4D26-4C08-8BF2-DFD840D0B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BBC45B-D5B2-408E-A9A4-B8C9BC1572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8ACEDC-384E-45FA-AD39-2F1BB2195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6C4B7-AA25-43A9-B4A1-846D4727D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B094-8DF9-42E9-8817-464F0960F0AB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1C2A9-0858-49D8-BD99-04D089DDD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C5DCBF-BCB6-4DFA-8542-036FCB045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E72A-8D8D-428A-BD68-C35999047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50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DB1F2B-875B-4713-89B9-0C7562504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2D5019-26E4-4CCF-8C05-5B4797157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A241D-12EE-48CA-9AF2-2D489A39B4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4B094-8DF9-42E9-8817-464F0960F0AB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A41B2-9C34-4EFB-9B72-697DB8F02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33029-9497-4DA0-A86A-4F4096E3FB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7E72A-8D8D-428A-BD68-C35999047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769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F331E-EFC7-4BB1-8CF1-F9F288ACD7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013E5A-DBD8-4D56-BC27-0A4DD244DF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 shot of a monitor&#10;&#10;Description automatically generated">
            <a:extLst>
              <a:ext uri="{FF2B5EF4-FFF2-40B4-BE49-F238E27FC236}">
                <a16:creationId xmlns:a16="http://schemas.microsoft.com/office/drawing/2014/main" id="{4A2B3A7C-D0FB-42F8-82F7-BD6C78634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57" y="0"/>
            <a:ext cx="110670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710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3D35A-9AC1-4E1F-A68B-D57F1471E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A7DB99B-D5A8-47CB-9E15-98736EA5EB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7" y="2014315"/>
            <a:ext cx="5943527" cy="4542793"/>
          </a:xfr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6A66F6FE-77B6-4B06-BD09-DF982F1CE9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04289"/>
            <a:ext cx="5850599" cy="455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564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D5DAF-229D-4CCB-83F3-4DB30CEB7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E9CB647-B4F8-4302-9C89-D68A0EFF9E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396" y="0"/>
            <a:ext cx="8963999" cy="6858000"/>
          </a:xfrm>
        </p:spPr>
      </p:pic>
    </p:spTree>
    <p:extLst>
      <p:ext uri="{BB962C8B-B14F-4D97-AF65-F5344CB8AC3E}">
        <p14:creationId xmlns:p14="http://schemas.microsoft.com/office/powerpoint/2010/main" val="553843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Young</dc:creator>
  <cp:lastModifiedBy>John Young</cp:lastModifiedBy>
  <cp:revision>3</cp:revision>
  <dcterms:created xsi:type="dcterms:W3CDTF">2020-08-12T18:25:31Z</dcterms:created>
  <dcterms:modified xsi:type="dcterms:W3CDTF">2020-08-12T19:50:07Z</dcterms:modified>
</cp:coreProperties>
</file>