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49" d="100"/>
          <a:sy n="49" d="100"/>
        </p:scale>
        <p:origin x="698" y="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7326-600A-4650-90E3-C7F2EC3C8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89402-D52C-4A98-A9D9-22873CA5E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0373-47AD-4BA2-882D-BA769268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FE9DD-A6FE-4C6B-A4A5-ADF51C29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7357-E7D6-4B15-B64D-EF1D64C6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2D92-29E0-43BD-8D2C-B572AE86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8B8FB-9D7E-498C-8460-C37904436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E61D-89D6-4F7C-B478-2DCC3365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9657-EB6C-4B99-8F4A-D8C03563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3113-2EC8-4980-8241-F9420744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0D6FF-0AEC-4229-8C64-B5B2B0278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EE553-47B7-4E6F-A6FB-FCD3A84E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08E5-AB67-4F5B-92D7-F2053FB9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128C-C82C-4AAF-A016-950A0F3C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858F-A0F3-4C2B-B747-749FA18A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E22C-A62C-493F-ABF1-936333DF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B834-CCDA-4394-A3EF-0137C9C1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7BEB-220B-4825-97AC-C0461582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A033-3FC8-467B-8E7B-998B843B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0E8E-D4CB-4499-A932-44EFCB5B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7F50-741F-43D5-9314-75077D09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43AD-B044-47B4-A913-022287A7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B596-9DF1-4C8A-84A5-FBB8F8FA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423F-D5B8-41BC-A5A7-D64C4F8C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4C63-551C-4042-80B2-40F89502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DD9A-1B01-4013-B83B-DA69B947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35A65-71DD-4B4D-882C-0C5DAB51B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0401F-F066-4438-8FE1-066FA1DCF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DDFF-C27F-4F6F-BF50-BBE6DB7B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375B8-D83E-4FBB-852F-A091DF94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6E9D-29AB-4A3C-BF28-D425BE96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9B6C-B42F-4D2A-AEFE-BE92586A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F3154-C338-4A40-9314-94E29A31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14822-4C46-4996-A117-4DBE55CCF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91D71-056A-487C-B169-6626B73A5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9DF69-960C-46D8-9FFB-7FDAC71F1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227EE-D58E-4E9B-AE09-E3E11F5A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A2828-D92A-41F4-85AA-2FC9699D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EA569-6DEC-4E39-9922-6BB42785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DF29-EA32-494F-B5BF-A3EBADAF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BF5F4-76F9-4E42-BDB6-2C86E895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44DAD-5AFD-4E3B-B190-1062CB67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D6965-227C-4A25-8CD9-41056E38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082DE-20A7-47E3-8CA7-04EF106C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3D913-1C40-4404-9FBF-B16B2FA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2CED0-EDE4-4491-82A3-0D511607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DAED-9EA4-45C8-A949-45496B2A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575D-CA1D-44C6-9BAC-533872B6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3A23D-B41A-41A7-9303-D79B6FCF2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0D83-DE87-4B36-9470-6B7ACA06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3F0F5-0D0D-44D2-872B-C5BF2D38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895B2-1E56-4FE1-B90A-061E4FAA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E7FA-4D26-4C08-8BF2-DFD840D0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BC45B-D5B2-408E-A9A4-B8C9BC157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CEDC-384E-45FA-AD39-2F1BB2195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6C4B7-AA25-43A9-B4A1-846D4727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1C2A9-0858-49D8-BD99-04D089DD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DCBF-BCB6-4DFA-8542-036FCB04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5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B1F2B-875B-4713-89B9-0C756250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D5019-26E4-4CCF-8C05-5B479715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241D-12EE-48CA-9AF2-2D489A39B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B094-8DF9-42E9-8817-464F0960F0AB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41B2-9C34-4EFB-9B72-697DB8F02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3029-9497-4DA0-A86A-4F4096E3F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E72A-8D8D-428A-BD68-C35999047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331E-EFC7-4BB1-8CF1-F9F288ACD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13E5A-DBD8-4D56-BC27-0A4DD244D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 shot of a monitor&#10;&#10;Description automatically generated">
            <a:extLst>
              <a:ext uri="{FF2B5EF4-FFF2-40B4-BE49-F238E27FC236}">
                <a16:creationId xmlns:a16="http://schemas.microsoft.com/office/drawing/2014/main" id="{4A2B3A7C-D0FB-42F8-82F7-BD6C78634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7" y="0"/>
            <a:ext cx="11067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1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5DAF-229D-4CCB-83F3-4DB30CEB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9CB647-B4F8-4302-9C89-D68A0EFF9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96" y="0"/>
            <a:ext cx="8963999" cy="6858000"/>
          </a:xfrm>
        </p:spPr>
      </p:pic>
    </p:spTree>
    <p:extLst>
      <p:ext uri="{BB962C8B-B14F-4D97-AF65-F5344CB8AC3E}">
        <p14:creationId xmlns:p14="http://schemas.microsoft.com/office/powerpoint/2010/main" val="55384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D35A-9AC1-4E1F-A68B-D57F1471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7DB99B-D5A8-47CB-9E15-98736EA5E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" y="2014315"/>
            <a:ext cx="5943527" cy="4542793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A66F6FE-77B6-4B06-BD09-DF982F1CE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4289"/>
            <a:ext cx="5850599" cy="455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6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Young</dc:creator>
  <cp:lastModifiedBy>John Young</cp:lastModifiedBy>
  <cp:revision>2</cp:revision>
  <dcterms:created xsi:type="dcterms:W3CDTF">2020-08-12T18:25:31Z</dcterms:created>
  <dcterms:modified xsi:type="dcterms:W3CDTF">2020-08-12T19:45:32Z</dcterms:modified>
</cp:coreProperties>
</file>