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Tw Cen MT</vt:lpstr>
      <vt:lpstr>Tw Cen MT Condensed</vt:lpstr>
      <vt:lpstr>Wingdings 3</vt:lpstr>
      <vt:lpstr>Integral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</dc:creator>
  <cp:lastModifiedBy>ai</cp:lastModifiedBy>
  <cp:revision>1</cp:revision>
  <dcterms:created xsi:type="dcterms:W3CDTF">2021-05-11T09:25:40Z</dcterms:created>
  <dcterms:modified xsi:type="dcterms:W3CDTF">2021-05-11T09:25:54Z</dcterms:modified>
</cp:coreProperties>
</file>