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harts/chart147045e43e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/Relationships>

</file>

<file path=ppt/charts/_rels/chart147045e43e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47017704ed9.xlsx"/></Relationships>

</file>

<file path=ppt/charts/chart147045e43e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Bitter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 w="25400"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sheet1!$A$2:$A$12</c:f>
              <c:strCache>
                <c:ptCount val="11"/>
                <c:pt idx="0">
                  <c:v>P01</c:v>
                </c:pt>
                <c:pt idx="1">
                  <c:v>P02</c:v>
                </c:pt>
                <c:pt idx="2">
                  <c:v>P03</c:v>
                </c:pt>
                <c:pt idx="3">
                  <c:v>P04</c:v>
                </c:pt>
                <c:pt idx="4">
                  <c:v>P05</c:v>
                </c:pt>
                <c:pt idx="5">
                  <c:v>P06</c:v>
                </c:pt>
                <c:pt idx="6">
                  <c:v>P07</c:v>
                </c:pt>
                <c:pt idx="7">
                  <c:v>P08</c:v>
                </c:pt>
                <c:pt idx="8">
                  <c:v>P09</c:v>
                </c:pt>
                <c:pt idx="9">
                  <c:v>P10</c:v>
                </c:pt>
                <c:pt idx="10">
                  <c:v>POpt</c:v>
                </c:pt>
              </c:strCache>
            </c:strRef>
          </c:cat>
          <c:val>
            <c:numRef>
              <c:f>sheet1!$B$2:$B$12</c:f>
              <c:numCache>
                <c:ptCount val="11"/>
                <c:pt idx="0">
                  <c:v>8.000000</c:v>
                </c:pt>
                <c:pt idx="1">
                  <c:v>4.933333</c:v>
                </c:pt>
                <c:pt idx="2">
                  <c:v>7.800000</c:v>
                </c:pt>
                <c:pt idx="3">
                  <c:v>4.266667</c:v>
                </c:pt>
                <c:pt idx="4">
                  <c:v>6.733333</c:v>
                </c:pt>
                <c:pt idx="5">
                  <c:v>6.533333</c:v>
                </c:pt>
                <c:pt idx="6">
                  <c:v>5.000000</c:v>
                </c:pt>
                <c:pt idx="7">
                  <c:v>11.066667</c:v>
                </c:pt>
                <c:pt idx="8">
                  <c:v>9.266667</c:v>
                </c:pt>
                <c:pt idx="9">
                  <c:v>9.666667</c:v>
                </c:pt>
                <c:pt idx="10">
                  <c:v>15.866667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Salty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 w="25400">
              <a:solidFill>
                <a:srgbClr val="117733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sheet1!$A$2:$A$12</c:f>
              <c:strCache>
                <c:ptCount val="11"/>
                <c:pt idx="0">
                  <c:v>P01</c:v>
                </c:pt>
                <c:pt idx="1">
                  <c:v>P02</c:v>
                </c:pt>
                <c:pt idx="2">
                  <c:v>P03</c:v>
                </c:pt>
                <c:pt idx="3">
                  <c:v>P04</c:v>
                </c:pt>
                <c:pt idx="4">
                  <c:v>P05</c:v>
                </c:pt>
                <c:pt idx="5">
                  <c:v>P06</c:v>
                </c:pt>
                <c:pt idx="6">
                  <c:v>P07</c:v>
                </c:pt>
                <c:pt idx="7">
                  <c:v>P08</c:v>
                </c:pt>
                <c:pt idx="8">
                  <c:v>P09</c:v>
                </c:pt>
                <c:pt idx="9">
                  <c:v>P10</c:v>
                </c:pt>
                <c:pt idx="10">
                  <c:v>POpt</c:v>
                </c:pt>
              </c:strCache>
            </c:strRef>
          </c:cat>
          <c:val>
            <c:numRef>
              <c:f>sheet1!$C$2:$C$12</c:f>
              <c:numCache>
                <c:ptCount val="11"/>
                <c:pt idx="0">
                  <c:v>5.100000</c:v>
                </c:pt>
                <c:pt idx="1">
                  <c:v>2.933333</c:v>
                </c:pt>
                <c:pt idx="2">
                  <c:v>4.666667</c:v>
                </c:pt>
                <c:pt idx="3">
                  <c:v>3.600000</c:v>
                </c:pt>
                <c:pt idx="4">
                  <c:v>5.866667</c:v>
                </c:pt>
                <c:pt idx="5">
                  <c:v>8.200000</c:v>
                </c:pt>
                <c:pt idx="6">
                  <c:v>2.800000</c:v>
                </c:pt>
                <c:pt idx="7">
                  <c:v>2.466667</c:v>
                </c:pt>
                <c:pt idx="8">
                  <c:v>4.000000</c:v>
                </c:pt>
                <c:pt idx="9">
                  <c:v>9.000000</c:v>
                </c:pt>
                <c:pt idx="10">
                  <c:v>6.666667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Sour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 w="25400"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sheet1!$A$2:$A$12</c:f>
              <c:strCache>
                <c:ptCount val="11"/>
                <c:pt idx="0">
                  <c:v>P01</c:v>
                </c:pt>
                <c:pt idx="1">
                  <c:v>P02</c:v>
                </c:pt>
                <c:pt idx="2">
                  <c:v>P03</c:v>
                </c:pt>
                <c:pt idx="3">
                  <c:v>P04</c:v>
                </c:pt>
                <c:pt idx="4">
                  <c:v>P05</c:v>
                </c:pt>
                <c:pt idx="5">
                  <c:v>P06</c:v>
                </c:pt>
                <c:pt idx="6">
                  <c:v>P07</c:v>
                </c:pt>
                <c:pt idx="7">
                  <c:v>P08</c:v>
                </c:pt>
                <c:pt idx="8">
                  <c:v>P09</c:v>
                </c:pt>
                <c:pt idx="9">
                  <c:v>P10</c:v>
                </c:pt>
                <c:pt idx="10">
                  <c:v>POpt</c:v>
                </c:pt>
              </c:strCache>
            </c:strRef>
          </c:cat>
          <c:val>
            <c:numRef>
              <c:f>sheet1!$D$2:$D$12</c:f>
              <c:numCache>
                <c:ptCount val="11"/>
                <c:pt idx="0">
                  <c:v>0.0000000</c:v>
                </c:pt>
                <c:pt idx="1">
                  <c:v>0.0000000</c:v>
                </c:pt>
                <c:pt idx="2">
                  <c:v>0.0000000</c:v>
                </c:pt>
                <c:pt idx="3">
                  <c:v>0.0000000</c:v>
                </c:pt>
                <c:pt idx="4">
                  <c:v>3.0000000</c:v>
                </c:pt>
                <c:pt idx="5">
                  <c:v>4.0000000</c:v>
                </c:pt>
                <c:pt idx="6">
                  <c:v>0.8666667</c:v>
                </c:pt>
                <c:pt idx="7">
                  <c:v>0.9333333</c:v>
                </c:pt>
                <c:pt idx="8">
                  <c:v>0.0000000</c:v>
                </c:pt>
                <c:pt idx="9">
                  <c:v>5.0666667</c:v>
                </c:pt>
                <c:pt idx="10">
                  <c:v>2.2000000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Sweet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 w="25400"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sheet1!$A$2:$A$12</c:f>
              <c:strCache>
                <c:ptCount val="11"/>
                <c:pt idx="0">
                  <c:v>P01</c:v>
                </c:pt>
                <c:pt idx="1">
                  <c:v>P02</c:v>
                </c:pt>
                <c:pt idx="2">
                  <c:v>P03</c:v>
                </c:pt>
                <c:pt idx="3">
                  <c:v>P04</c:v>
                </c:pt>
                <c:pt idx="4">
                  <c:v>P05</c:v>
                </c:pt>
                <c:pt idx="5">
                  <c:v>P06</c:v>
                </c:pt>
                <c:pt idx="6">
                  <c:v>P07</c:v>
                </c:pt>
                <c:pt idx="7">
                  <c:v>P08</c:v>
                </c:pt>
                <c:pt idx="8">
                  <c:v>P09</c:v>
                </c:pt>
                <c:pt idx="9">
                  <c:v>P10</c:v>
                </c:pt>
                <c:pt idx="10">
                  <c:v>POpt</c:v>
                </c:pt>
              </c:strCache>
            </c:strRef>
          </c:cat>
          <c:val>
            <c:numRef>
              <c:f>sheet1!$E$2:$E$12</c:f>
              <c:numCache>
                <c:ptCount val="11"/>
                <c:pt idx="0">
                  <c:v>22.20000</c:v>
                </c:pt>
                <c:pt idx="1">
                  <c:v>15.80000</c:v>
                </c:pt>
                <c:pt idx="2">
                  <c:v>10.40000</c:v>
                </c:pt>
                <c:pt idx="3">
                  <c:v>16.60000</c:v>
                </c:pt>
                <c:pt idx="4">
                  <c:v>21.00000</c:v>
                </c:pt>
                <c:pt idx="5">
                  <c:v>14.73333</c:v>
                </c:pt>
                <c:pt idx="6">
                  <c:v>19.46667</c:v>
                </c:pt>
                <c:pt idx="7">
                  <c:v>14.26667</c:v>
                </c:pt>
                <c:pt idx="8">
                  <c:v>13.33333</c:v>
                </c:pt>
                <c:pt idx="9">
                  <c:v>30.46667</c:v>
                </c:pt>
                <c:pt idx="10">
                  <c:v>17.73333</c:v>
                </c:pt>
              </c:numCache>
            </c:numRef>
          </c:val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Product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 i="0" b="0" u="none">
              <a:solidFill>
                <a:srgbClr val="000000">
                  <a:alpha val="100000"/>
                </a:srgbClr>
              </a:solidFill>
              <a:latin typeface="Arial"/>
              <a:cs typeface="Arial"/>
              <a:ea typeface="Arial"/>
              <a:sym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chart" Target="../charts/chart147045e43ef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 first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My functions are:</a:t>
            </a:r>
          </a:p>
          <a:p>
            <a:r>
              <a:rPr/>
              <a:t>ph_with</a:t>
            </a:r>
          </a:p>
          <a:p>
            <a:r>
              <a:rPr/>
              <a:t>ph_location_type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1828800" y="1828800"/>
            <a:ext cx="2743200" cy="914400"/>
          </a:xfrm>
        </p:spPr>
        <p:txBody>
          <a:bodyPr/>
          <a:lstStyle/>
          <a:p>
            <a:r>
              <a:rPr/>
              <a:t>My new text positioned using ph_location()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First Line in Red</a:t>
            </a:r>
          </a:p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Second 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t>FIRST SENTENCE</a:t>
            </a:r>
          </a:p>
          <a:p>
            <a:pPr lvl="1"/>
            <a:r>
              <a:t>second sentence</a:t>
            </a:r>
          </a:p>
          <a:p>
            <a:pPr/>
            <a:r>
              <a:t>THIRD SENTENCE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11451">
                <a:tc>
                  <a:txBody>
                    <a:bodyPr/>
                    <a:lstStyle/>
                    <a:p>
                      <a:pPr algn="r"/>
                      <a:r>
                        <a:t>Product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Salty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Sweet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Bitter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15.80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4.93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4.27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7.80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5.00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13.33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9.27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6.73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POpt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15.87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11.07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6.53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8.00</a:t>
                      </a:r>
                    </a:p>
                  </a:txBody>
                </a:tc>
              </a:tr>
              <a:tr h="411451">
                <a:tc>
                  <a:txBody>
                    <a:bodyPr/>
                    <a:lstStyle/>
                    <a:p>
                      <a:pPr algn="r"/>
                      <a:r>
                        <a:t>P10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30.47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9.67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1828800" y="1828800"/>
          <a:ext cx="3657600" cy="2743200"/>
        </p:xfrm>
        <a:graphic>
          <a:graphicData uri="http://schemas.openxmlformats.org/drawingml/2006/table">
            <a:tbl>
              <a:tblPr/>
              <a:tblGrid>
                <a:gridCol w="1097280"/>
                <a:gridCol w="594675"/>
                <a:gridCol w="664525"/>
                <a:gridCol w="578986"/>
                <a:gridCol w="625576"/>
              </a:tblGrid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  <a:ea typeface="Roboto"/>
                          <a:sym typeface="Roboto"/>
                        </a:rPr>
                        <a:t>Product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24C6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  <a:ea typeface="Roboto"/>
                          <a:sym typeface="Roboto"/>
                        </a:rPr>
                        <a:t>Salty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24C6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  <a:ea typeface="Roboto"/>
                          <a:sym typeface="Roboto"/>
                        </a:rPr>
                        <a:t>Sweet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24C6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  <a:ea typeface="Roboto"/>
                          <a:sym typeface="Roboto"/>
                        </a:rPr>
                        <a:t>Sour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24C6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  <a:ea typeface="Roboto"/>
                          <a:sym typeface="Roboto"/>
                        </a:rPr>
                        <a:t>Bitter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24C63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8.00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4.93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4.67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7.80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4.27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5.87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6.73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8.20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6.53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0.87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0.93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P09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9.27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516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30.47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5.07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9.67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  <a:tr h="375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POpt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6.67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FFA5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15.87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DEDE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7924" y="1669789"/>
              <a:ext cx="6861270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77924" y="4936647"/>
              <a:ext cx="6861270" cy="0"/>
            </a:xfrm>
            <a:custGeom>
              <a:avLst/>
              <a:pathLst>
                <a:path w="6861270" h="0">
                  <a:moveTo>
                    <a:pt x="0" y="0"/>
                  </a:moveTo>
                  <a:lnTo>
                    <a:pt x="6861270" y="0"/>
                  </a:lnTo>
                  <a:lnTo>
                    <a:pt x="686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7924" y="3726251"/>
              <a:ext cx="6861270" cy="0"/>
            </a:xfrm>
            <a:custGeom>
              <a:avLst/>
              <a:pathLst>
                <a:path w="6861270" h="0">
                  <a:moveTo>
                    <a:pt x="0" y="0"/>
                  </a:moveTo>
                  <a:lnTo>
                    <a:pt x="6861270" y="0"/>
                  </a:lnTo>
                  <a:lnTo>
                    <a:pt x="686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7924" y="2515855"/>
              <a:ext cx="6861270" cy="0"/>
            </a:xfrm>
            <a:custGeom>
              <a:avLst/>
              <a:pathLst>
                <a:path w="6861270" h="0">
                  <a:moveTo>
                    <a:pt x="0" y="0"/>
                  </a:moveTo>
                  <a:lnTo>
                    <a:pt x="6861270" y="0"/>
                  </a:lnTo>
                  <a:lnTo>
                    <a:pt x="686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7924" y="5541845"/>
              <a:ext cx="6861270" cy="0"/>
            </a:xfrm>
            <a:custGeom>
              <a:avLst/>
              <a:pathLst>
                <a:path w="6861270" h="0">
                  <a:moveTo>
                    <a:pt x="0" y="0"/>
                  </a:moveTo>
                  <a:lnTo>
                    <a:pt x="6861270" y="0"/>
                  </a:lnTo>
                  <a:lnTo>
                    <a:pt x="686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7924" y="4331449"/>
              <a:ext cx="6861270" cy="0"/>
            </a:xfrm>
            <a:custGeom>
              <a:avLst/>
              <a:pathLst>
                <a:path w="6861270" h="0">
                  <a:moveTo>
                    <a:pt x="0" y="0"/>
                  </a:moveTo>
                  <a:lnTo>
                    <a:pt x="6861270" y="0"/>
                  </a:lnTo>
                  <a:lnTo>
                    <a:pt x="686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7924" y="3121053"/>
              <a:ext cx="6861270" cy="0"/>
            </a:xfrm>
            <a:custGeom>
              <a:avLst/>
              <a:pathLst>
                <a:path w="6861270" h="0">
                  <a:moveTo>
                    <a:pt x="0" y="0"/>
                  </a:moveTo>
                  <a:lnTo>
                    <a:pt x="6861270" y="0"/>
                  </a:lnTo>
                  <a:lnTo>
                    <a:pt x="686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7924" y="1910657"/>
              <a:ext cx="6861270" cy="0"/>
            </a:xfrm>
            <a:custGeom>
              <a:avLst/>
              <a:pathLst>
                <a:path w="6861270" h="0">
                  <a:moveTo>
                    <a:pt x="0" y="0"/>
                  </a:moveTo>
                  <a:lnTo>
                    <a:pt x="6861270" y="0"/>
                  </a:lnTo>
                  <a:lnTo>
                    <a:pt x="686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4549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5810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7071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833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9594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0856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2117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3378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4640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5901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7162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107654" y="4924543"/>
              <a:ext cx="137838" cy="61730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383330" y="2854766"/>
              <a:ext cx="137838" cy="26870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245492" y="5541845"/>
              <a:ext cx="13783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69816" y="4573529"/>
              <a:ext cx="137838" cy="9683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20268" y="5186796"/>
              <a:ext cx="137838" cy="35504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95944" y="3629420"/>
              <a:ext cx="137838" cy="19124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58106" y="5541845"/>
              <a:ext cx="13783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582430" y="4944717"/>
              <a:ext cx="137838" cy="5971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332881" y="4976994"/>
              <a:ext cx="137838" cy="56485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608557" y="4283034"/>
              <a:ext cx="137838" cy="125881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70719" y="5541845"/>
              <a:ext cx="13783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195043" y="4597737"/>
              <a:ext cx="137838" cy="9441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45495" y="5106103"/>
              <a:ext cx="137838" cy="43574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221171" y="3532588"/>
              <a:ext cx="137838" cy="200925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83333" y="5541845"/>
              <a:ext cx="13783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07657" y="5025410"/>
              <a:ext cx="137838" cy="5164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58108" y="4831746"/>
              <a:ext cx="137838" cy="71009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33784" y="3000014"/>
              <a:ext cx="137838" cy="254183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95946" y="5178727"/>
              <a:ext cx="137838" cy="3631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420270" y="4726845"/>
              <a:ext cx="137838" cy="814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170722" y="4549321"/>
              <a:ext cx="137838" cy="992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446398" y="3758529"/>
              <a:ext cx="137838" cy="178331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308560" y="5057687"/>
              <a:ext cx="137838" cy="4841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32884" y="4751053"/>
              <a:ext cx="137838" cy="7907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83335" y="5202935"/>
              <a:ext cx="137838" cy="33891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059011" y="3185608"/>
              <a:ext cx="137838" cy="235623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921173" y="5436944"/>
              <a:ext cx="137838" cy="1049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45497" y="4936647"/>
              <a:ext cx="137838" cy="6051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395949" y="5243281"/>
              <a:ext cx="137838" cy="29856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71625" y="3815014"/>
              <a:ext cx="137838" cy="172683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33787" y="5428875"/>
              <a:ext cx="137838" cy="1129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258111" y="4202340"/>
              <a:ext cx="137838" cy="13395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008562" y="5057687"/>
              <a:ext cx="137838" cy="48415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284238" y="3927984"/>
              <a:ext cx="137838" cy="16138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146400" y="5541845"/>
              <a:ext cx="13783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870724" y="4420212"/>
              <a:ext cx="137838" cy="11216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21175" y="4452489"/>
              <a:ext cx="137838" cy="10893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896852" y="1854172"/>
              <a:ext cx="137838" cy="368767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759013" y="4928578"/>
              <a:ext cx="137838" cy="6132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483337" y="4371796"/>
              <a:ext cx="137838" cy="11700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233789" y="4734915"/>
              <a:ext cx="137838" cy="80693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509465" y="3395410"/>
              <a:ext cx="137838" cy="214643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71627" y="5275558"/>
              <a:ext cx="137838" cy="2662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095951" y="3621350"/>
              <a:ext cx="137838" cy="19204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77924" y="1669789"/>
              <a:ext cx="6861270" cy="40564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53139" y="55001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0983" y="428975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90983" y="30793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90983" y="18689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843130" y="5541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43130" y="4331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43130" y="3121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3130" y="1910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24549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85810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47071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0833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69594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30856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92117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53378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1464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75901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37162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1146065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758679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71292" y="5787113"/>
              <a:ext cx="19885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983906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596519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209133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821746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434359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046973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P09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659586" y="5787168"/>
              <a:ext cx="19885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P10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244287" y="5765230"/>
              <a:ext cx="254679" cy="103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POpt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97320" y="3647190"/>
              <a:ext cx="35729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7878373" y="3090013"/>
              <a:ext cx="738837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7947962" y="3172665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7947962" y="335859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956962" y="336759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947962" y="35780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956962" y="3587047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947962" y="379750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956962" y="380650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947962" y="401695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956962" y="4025959"/>
              <a:ext cx="201455" cy="201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237007" y="3427010"/>
              <a:ext cx="2608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237007" y="3622891"/>
              <a:ext cx="24845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Salty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237007" y="3864503"/>
              <a:ext cx="23607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237007" y="4083959"/>
              <a:ext cx="31061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2021-10-26T17:51:42Z</dcterms:modified>
  <cp:category/>
</cp:coreProperties>
</file>