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98994-9F5E-2912-92D4-9ECCF5BF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A18741-686C-5F0E-2929-758B07244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CEE30-5E4F-298A-1E44-5240628D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D512-DD02-CE4A-8AB9-174A5B19BC2E}" type="datetimeFigureOut">
              <a:rPr kumimoji="1" lang="ko-Kore-KR" altLang="en-US" smtClean="0"/>
              <a:t>2025. 3. 29.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5AD21-29AA-635D-4B49-95B6A481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833F2-B45E-B6E0-597B-C7B32055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E224-E50C-244A-88CB-2DBC75C4B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828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3C0CB-C808-851F-E249-7814FE29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1398E7-CEFB-6901-27A4-485D592BC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CC8C7-A87D-8F5E-041B-C4B44091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D512-DD02-CE4A-8AB9-174A5B19BC2E}" type="datetimeFigureOut">
              <a:rPr kumimoji="1" lang="ko-Kore-KR" altLang="en-US" smtClean="0"/>
              <a:t>2025. 3. 29.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FB530-DDB7-BF5D-A339-A2F953FC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3887D-E55A-F11E-65B1-4FB79924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E224-E50C-244A-88CB-2DBC75C4B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6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35AF6D-5D64-6C18-C555-EF8C40FD2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85026-47A2-3AD5-E805-C29FDFD22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2D00A-59F5-CB8B-736C-1445F750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D512-DD02-CE4A-8AB9-174A5B19BC2E}" type="datetimeFigureOut">
              <a:rPr kumimoji="1" lang="ko-Kore-KR" altLang="en-US" smtClean="0"/>
              <a:t>2025. 3. 29.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DECC5-89D3-D8A8-8579-76B7818D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0A880-6465-0DF8-4293-E71CB485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E224-E50C-244A-88CB-2DBC75C4B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975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5806-4957-6AC2-3729-7A40E1CD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F2D29-ECEB-27A6-9E41-A43E0DEE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F4304-455E-9854-1E08-7142BDAD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D512-DD02-CE4A-8AB9-174A5B19BC2E}" type="datetimeFigureOut">
              <a:rPr kumimoji="1" lang="ko-Kore-KR" altLang="en-US" smtClean="0"/>
              <a:t>2025. 3. 29.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2D2E7-B757-6FEB-130B-2ACB396B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DED8C-5A81-B672-852D-8442A0FF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E224-E50C-244A-88CB-2DBC75C4B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983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6A144-C862-AE19-5FB6-0A10F8B6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7A5E2-3CDC-1FE2-EF23-5B8818905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25261-4A36-61BC-A0A8-9C8E751E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D512-DD02-CE4A-8AB9-174A5B19BC2E}" type="datetimeFigureOut">
              <a:rPr kumimoji="1" lang="ko-Kore-KR" altLang="en-US" smtClean="0"/>
              <a:t>2025. 3. 29.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5194D-86D3-D203-CF2A-2A43B2FE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E3ED9-70F9-1FC8-7852-536A291B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E224-E50C-244A-88CB-2DBC75C4B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914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2F682-99B1-C1C6-1ACB-0F22274B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DE736-AC6E-92F6-8185-6DAC6D168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89F35D-6C75-4103-A281-3D1E21E5B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B826F-4C4B-4B2F-98DC-700CF877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D512-DD02-CE4A-8AB9-174A5B19BC2E}" type="datetimeFigureOut">
              <a:rPr kumimoji="1" lang="ko-Kore-KR" altLang="en-US" smtClean="0"/>
              <a:t>2025. 3. 29.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2C890-9BD6-C0DA-9BAD-14818B34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A79B8-C624-1181-48EB-016CF0E9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E224-E50C-244A-88CB-2DBC75C4B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154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197CE-BBD3-72BA-C1E5-46664752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0634C-40B0-9B0D-E55B-CEEA10ECB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CEBC3-7326-3E40-A07F-FD19FD073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2054C-0ED0-D174-6DD0-88BBB0900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34DBF9-4E9E-F01E-8867-4F613519C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5894A5-F774-7B84-7ED1-C0275D8B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D512-DD02-CE4A-8AB9-174A5B19BC2E}" type="datetimeFigureOut">
              <a:rPr kumimoji="1" lang="ko-Kore-KR" altLang="en-US" smtClean="0"/>
              <a:t>2025. 3. 29.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B9A5A5-FB9C-1164-D0F4-1308F9DA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441483-019F-AB1E-9FFD-A8FFDE7C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E224-E50C-244A-88CB-2DBC75C4B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953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6E1F-F3EB-020E-BE49-F317F107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D6958E-85A3-289D-6F90-FA28B9EE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D512-DD02-CE4A-8AB9-174A5B19BC2E}" type="datetimeFigureOut">
              <a:rPr kumimoji="1" lang="ko-Kore-KR" altLang="en-US" smtClean="0"/>
              <a:t>2025. 3. 29.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2C7B7D-FA44-7C64-C0C6-C374FC48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03D92-E984-54B4-E8E8-1789C6D9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E224-E50C-244A-88CB-2DBC75C4B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441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B3DED4-940B-3638-BD39-EBD0E147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D512-DD02-CE4A-8AB9-174A5B19BC2E}" type="datetimeFigureOut">
              <a:rPr kumimoji="1" lang="ko-Kore-KR" altLang="en-US" smtClean="0"/>
              <a:t>2025. 3. 29.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E22CAE-B7AA-4444-24DB-BF1B5154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187B1-1B73-0A03-36C4-BBCB38EE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E224-E50C-244A-88CB-2DBC75C4B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011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0AF2A-B611-8607-76FE-CB27D432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14E4C-F7EB-C835-A86C-13353649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DB562-D5AA-8BFD-AF6D-9F1689F22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23D733-8A37-6157-3B9F-97FD9F6D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D512-DD02-CE4A-8AB9-174A5B19BC2E}" type="datetimeFigureOut">
              <a:rPr kumimoji="1" lang="ko-Kore-KR" altLang="en-US" smtClean="0"/>
              <a:t>2025. 3. 29.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F7CD1-6CD6-AEC1-D896-232B957D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DD1F2F-6FDA-CD73-FDCF-C3638B5D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E224-E50C-244A-88CB-2DBC75C4B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50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93542-E209-4C59-05F2-1386CC14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CB7585-7A44-1FBD-00A1-C7C90B835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727577-975E-EF85-A4B5-D301E1B51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CEE34-E387-6944-92CA-C72FCFD3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D512-DD02-CE4A-8AB9-174A5B19BC2E}" type="datetimeFigureOut">
              <a:rPr kumimoji="1" lang="ko-Kore-KR" altLang="en-US" smtClean="0"/>
              <a:t>2025. 3. 29.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EC31B-F370-A1C5-4803-3630663F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9316B0-68EE-325B-B04D-1CF28582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E224-E50C-244A-88CB-2DBC75C4B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260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10E9DD-3136-13AD-D2DA-7DFFFF7E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D24C2-1EBC-0182-8083-ED92AFE03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D7A41-DA26-8354-93A8-2B6AF406D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ED512-DD02-CE4A-8AB9-174A5B19BC2E}" type="datetimeFigureOut">
              <a:rPr kumimoji="1" lang="ko-Kore-KR" altLang="en-US" smtClean="0"/>
              <a:t>2025. 3. 29.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C3E69-22C3-F784-FC3A-7493B62D0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E3DEF-AE0B-3920-3843-2201C82B5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FE224-E50C-244A-88CB-2DBC75C4B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709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63C0E9-CCBE-BB8D-023E-D2804BB5006C}"/>
              </a:ext>
            </a:extLst>
          </p:cNvPr>
          <p:cNvSpPr/>
          <p:nvPr/>
        </p:nvSpPr>
        <p:spPr>
          <a:xfrm>
            <a:off x="1377696" y="865632"/>
            <a:ext cx="4051554" cy="1134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F07A79-63C3-37C2-AC9A-68A2760E8317}"/>
              </a:ext>
            </a:extLst>
          </p:cNvPr>
          <p:cNvSpPr/>
          <p:nvPr/>
        </p:nvSpPr>
        <p:spPr>
          <a:xfrm>
            <a:off x="8362665" y="865632"/>
            <a:ext cx="2267523" cy="49065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1CA3A-5CD0-39ED-03F1-45BD601C689A}"/>
              </a:ext>
            </a:extLst>
          </p:cNvPr>
          <p:cNvSpPr/>
          <p:nvPr/>
        </p:nvSpPr>
        <p:spPr>
          <a:xfrm>
            <a:off x="1377696" y="3587971"/>
            <a:ext cx="2605275" cy="8137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57C1B7-7223-D287-2A05-FA5C4F6A63D3}"/>
              </a:ext>
            </a:extLst>
          </p:cNvPr>
          <p:cNvSpPr/>
          <p:nvPr/>
        </p:nvSpPr>
        <p:spPr>
          <a:xfrm>
            <a:off x="2052828" y="5080824"/>
            <a:ext cx="1522667" cy="538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0C4E51-5F65-9C69-0A72-D9258B9A2A86}"/>
              </a:ext>
            </a:extLst>
          </p:cNvPr>
          <p:cNvSpPr/>
          <p:nvPr/>
        </p:nvSpPr>
        <p:spPr>
          <a:xfrm>
            <a:off x="4573333" y="4132611"/>
            <a:ext cx="1522667" cy="538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400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4D70F1-7731-0F45-1BD8-F3B1EF705B56}"/>
              </a:ext>
            </a:extLst>
          </p:cNvPr>
          <p:cNvSpPr/>
          <p:nvPr/>
        </p:nvSpPr>
        <p:spPr>
          <a:xfrm>
            <a:off x="4573333" y="3049809"/>
            <a:ext cx="1522667" cy="538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400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20B7E3-F2E5-B264-1D20-41685E779470}"/>
              </a:ext>
            </a:extLst>
          </p:cNvPr>
          <p:cNvSpPr/>
          <p:nvPr/>
        </p:nvSpPr>
        <p:spPr>
          <a:xfrm>
            <a:off x="4560856" y="5209412"/>
            <a:ext cx="1522667" cy="538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Load [400]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2FA225-2A19-37C5-DFAB-E9357C371E7E}"/>
              </a:ext>
            </a:extLst>
          </p:cNvPr>
          <p:cNvSpPr/>
          <p:nvPr/>
        </p:nvSpPr>
        <p:spPr>
          <a:xfrm>
            <a:off x="1676591" y="1176337"/>
            <a:ext cx="1522667" cy="538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3B8B2-B7B2-2A65-B5C6-87DB7B2AB69B}"/>
              </a:ext>
            </a:extLst>
          </p:cNvPr>
          <p:cNvSpPr txBox="1"/>
          <p:nvPr/>
        </p:nvSpPr>
        <p:spPr>
          <a:xfrm>
            <a:off x="1783465" y="1345167"/>
            <a:ext cx="109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명령어해석기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A651C5-94B3-E096-3F0B-6BCC1BA5AD9F}"/>
              </a:ext>
            </a:extLst>
          </p:cNvPr>
          <p:cNvSpPr/>
          <p:nvPr/>
        </p:nvSpPr>
        <p:spPr>
          <a:xfrm>
            <a:off x="3660078" y="1191502"/>
            <a:ext cx="1522667" cy="538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A953C-0CDF-D051-EB83-B24D5C03B418}"/>
              </a:ext>
            </a:extLst>
          </p:cNvPr>
          <p:cNvSpPr txBox="1"/>
          <p:nvPr/>
        </p:nvSpPr>
        <p:spPr>
          <a:xfrm>
            <a:off x="3660078" y="935204"/>
            <a:ext cx="109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명령어레지스터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6D3EA-6C59-5C4E-E173-6B90811011D6}"/>
              </a:ext>
            </a:extLst>
          </p:cNvPr>
          <p:cNvSpPr txBox="1"/>
          <p:nvPr/>
        </p:nvSpPr>
        <p:spPr>
          <a:xfrm>
            <a:off x="3821242" y="1317525"/>
            <a:ext cx="109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Load [100]</a:t>
            </a:r>
            <a:endParaRPr kumimoji="1" lang="ko-Kore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56D61F-FB4E-1AD2-52B9-5CCE699569F3}"/>
              </a:ext>
            </a:extLst>
          </p:cNvPr>
          <p:cNvSpPr txBox="1"/>
          <p:nvPr/>
        </p:nvSpPr>
        <p:spPr>
          <a:xfrm>
            <a:off x="4832605" y="2720182"/>
            <a:ext cx="109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/>
              <a:t>프로그램계수기</a:t>
            </a:r>
            <a:endParaRPr kumimoji="1" lang="ko-Kore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EF215B-D47D-712D-2A5D-32A6D74D0039}"/>
              </a:ext>
            </a:extLst>
          </p:cNvPr>
          <p:cNvSpPr txBox="1"/>
          <p:nvPr/>
        </p:nvSpPr>
        <p:spPr>
          <a:xfrm>
            <a:off x="4832604" y="3869822"/>
            <a:ext cx="109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 err="1"/>
              <a:t>주소레지스터</a:t>
            </a:r>
            <a:endParaRPr kumimoji="1" lang="ko-Kore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EC7947-E05F-CD3D-5C70-3C3CC71164A7}"/>
              </a:ext>
            </a:extLst>
          </p:cNvPr>
          <p:cNvSpPr txBox="1"/>
          <p:nvPr/>
        </p:nvSpPr>
        <p:spPr>
          <a:xfrm>
            <a:off x="4832603" y="4875449"/>
            <a:ext cx="109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/>
              <a:t>데이터 레지스터</a:t>
            </a:r>
            <a:endParaRPr kumimoji="1" lang="ko-Kore-KR" alt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A5FE58-5B90-250A-123D-1A65F13BCEF7}"/>
              </a:ext>
            </a:extLst>
          </p:cNvPr>
          <p:cNvSpPr txBox="1"/>
          <p:nvPr/>
        </p:nvSpPr>
        <p:spPr>
          <a:xfrm>
            <a:off x="2305810" y="4849992"/>
            <a:ext cx="109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 err="1"/>
              <a:t>누산기</a:t>
            </a:r>
            <a:endParaRPr kumimoji="1" lang="ko-Kore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13C67-1081-0D75-4A4B-B1165AF4436C}"/>
              </a:ext>
            </a:extLst>
          </p:cNvPr>
          <p:cNvSpPr txBox="1"/>
          <p:nvPr/>
        </p:nvSpPr>
        <p:spPr>
          <a:xfrm>
            <a:off x="2071688" y="3869822"/>
            <a:ext cx="150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산술논리장치 </a:t>
            </a:r>
            <a:r>
              <a:rPr kumimoji="1" lang="en-US" altLang="ko-KR" sz="1200" dirty="0"/>
              <a:t>ALU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582FA9-7DF3-22EB-0B59-03F7DAFC0323}"/>
              </a:ext>
            </a:extLst>
          </p:cNvPr>
          <p:cNvSpPr/>
          <p:nvPr/>
        </p:nvSpPr>
        <p:spPr>
          <a:xfrm>
            <a:off x="1377697" y="3049808"/>
            <a:ext cx="565404" cy="538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08B879-F8B2-E227-9124-3ABCED502181}"/>
              </a:ext>
            </a:extLst>
          </p:cNvPr>
          <p:cNvSpPr/>
          <p:nvPr/>
        </p:nvSpPr>
        <p:spPr>
          <a:xfrm>
            <a:off x="3417567" y="3048304"/>
            <a:ext cx="565404" cy="538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D9C9CA-2295-D230-04CC-040A95615B2E}"/>
              </a:ext>
            </a:extLst>
          </p:cNvPr>
          <p:cNvSpPr txBox="1"/>
          <p:nvPr/>
        </p:nvSpPr>
        <p:spPr>
          <a:xfrm>
            <a:off x="1435179" y="3226743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입력</a:t>
            </a:r>
            <a:r>
              <a:rPr kumimoji="1" lang="en-US" altLang="ko-KR" sz="1000" dirty="0"/>
              <a:t>A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4C4FBB-91BA-6C60-DEA7-C63337DA2D1E}"/>
              </a:ext>
            </a:extLst>
          </p:cNvPr>
          <p:cNvSpPr txBox="1"/>
          <p:nvPr/>
        </p:nvSpPr>
        <p:spPr>
          <a:xfrm>
            <a:off x="3442826" y="320998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입력</a:t>
            </a:r>
            <a:r>
              <a:rPr kumimoji="1" lang="en-US" altLang="ko-KR" sz="1000" dirty="0"/>
              <a:t>B</a:t>
            </a:r>
            <a:endParaRPr kumimoji="1" lang="ko-Kore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7D1515-23EE-943F-3E54-24D359C74443}"/>
              </a:ext>
            </a:extLst>
          </p:cNvPr>
          <p:cNvSpPr txBox="1"/>
          <p:nvPr/>
        </p:nvSpPr>
        <p:spPr>
          <a:xfrm>
            <a:off x="8954838" y="457995"/>
            <a:ext cx="109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메모리</a:t>
            </a:r>
            <a:endParaRPr kumimoji="1" lang="ko-Kore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0B78FE-2EAC-A4FB-650C-A78751BEE00A}"/>
              </a:ext>
            </a:extLst>
          </p:cNvPr>
          <p:cNvSpPr/>
          <p:nvPr/>
        </p:nvSpPr>
        <p:spPr>
          <a:xfrm>
            <a:off x="758282" y="382339"/>
            <a:ext cx="6056855" cy="59327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F9E87-686A-3914-C633-25798B98D5AE}"/>
              </a:ext>
            </a:extLst>
          </p:cNvPr>
          <p:cNvSpPr txBox="1"/>
          <p:nvPr/>
        </p:nvSpPr>
        <p:spPr>
          <a:xfrm>
            <a:off x="685996" y="71084"/>
            <a:ext cx="109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/>
              <a:t>CPU</a:t>
            </a:r>
            <a:endParaRPr kumimoji="1" lang="ko-Kore-KR" altLang="en-US" sz="9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76DF0F-099B-90BC-3565-1A2DBF28FA07}"/>
              </a:ext>
            </a:extLst>
          </p:cNvPr>
          <p:cNvSpPr/>
          <p:nvPr/>
        </p:nvSpPr>
        <p:spPr>
          <a:xfrm>
            <a:off x="8742238" y="1628781"/>
            <a:ext cx="1522667" cy="538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637673-2808-A846-5716-C34A6D62F1CF}"/>
              </a:ext>
            </a:extLst>
          </p:cNvPr>
          <p:cNvSpPr/>
          <p:nvPr/>
        </p:nvSpPr>
        <p:spPr>
          <a:xfrm>
            <a:off x="8742237" y="2222348"/>
            <a:ext cx="1522667" cy="538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B56B9A-5DFA-A59C-3A10-D589323558AE}"/>
              </a:ext>
            </a:extLst>
          </p:cNvPr>
          <p:cNvSpPr/>
          <p:nvPr/>
        </p:nvSpPr>
        <p:spPr>
          <a:xfrm>
            <a:off x="8742236" y="3700465"/>
            <a:ext cx="1522667" cy="538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Load [100]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CA72092-2A89-9EDC-9A5C-6940C63307FA}"/>
              </a:ext>
            </a:extLst>
          </p:cNvPr>
          <p:cNvSpPr/>
          <p:nvPr/>
        </p:nvSpPr>
        <p:spPr>
          <a:xfrm>
            <a:off x="8742235" y="4282632"/>
            <a:ext cx="1522667" cy="538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[102]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4F57FE-C5FA-5A4F-AAF1-5B1B346A9A0D}"/>
              </a:ext>
            </a:extLst>
          </p:cNvPr>
          <p:cNvSpPr/>
          <p:nvPr/>
        </p:nvSpPr>
        <p:spPr>
          <a:xfrm>
            <a:off x="8742236" y="4860112"/>
            <a:ext cx="1522667" cy="538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Store [104]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D03E3A-39C0-9596-8B84-40B82E37E22A}"/>
              </a:ext>
            </a:extLst>
          </p:cNvPr>
          <p:cNvSpPr txBox="1"/>
          <p:nvPr/>
        </p:nvSpPr>
        <p:spPr>
          <a:xfrm>
            <a:off x="10644478" y="1786815"/>
            <a:ext cx="109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/>
              <a:t>100</a:t>
            </a:r>
            <a:endParaRPr kumimoji="1" lang="ko-Kore-KR" altLang="en-US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D7B66E-B265-0491-8AD4-2BD3FED0A33B}"/>
              </a:ext>
            </a:extLst>
          </p:cNvPr>
          <p:cNvSpPr txBox="1"/>
          <p:nvPr/>
        </p:nvSpPr>
        <p:spPr>
          <a:xfrm>
            <a:off x="10644476" y="2376013"/>
            <a:ext cx="109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/>
              <a:t>102</a:t>
            </a:r>
            <a:endParaRPr kumimoji="1" lang="ko-Kore-KR" alt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0B4988-7A5D-1688-A1C4-CA6F159EAA40}"/>
              </a:ext>
            </a:extLst>
          </p:cNvPr>
          <p:cNvSpPr txBox="1"/>
          <p:nvPr/>
        </p:nvSpPr>
        <p:spPr>
          <a:xfrm>
            <a:off x="10644476" y="3854130"/>
            <a:ext cx="109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/>
              <a:t>400</a:t>
            </a:r>
            <a:endParaRPr kumimoji="1" lang="ko-Kore-KR" altLang="en-US" sz="900" dirty="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C996009E-2C64-DD0D-DB1C-73DDF7C7D53E}"/>
              </a:ext>
            </a:extLst>
          </p:cNvPr>
          <p:cNvSpPr/>
          <p:nvPr/>
        </p:nvSpPr>
        <p:spPr>
          <a:xfrm>
            <a:off x="6329363" y="4146821"/>
            <a:ext cx="1871662" cy="52395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3BBA96-AA22-F4B3-B9ED-93D8B61AFE72}"/>
              </a:ext>
            </a:extLst>
          </p:cNvPr>
          <p:cNvSpPr txBox="1"/>
          <p:nvPr/>
        </p:nvSpPr>
        <p:spPr>
          <a:xfrm>
            <a:off x="6899911" y="3963079"/>
            <a:ext cx="109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/>
              <a:t>주소 버스</a:t>
            </a:r>
            <a:endParaRPr kumimoji="1" lang="ko-Kore-KR" altLang="en-US" sz="900" dirty="0"/>
          </a:p>
        </p:txBody>
      </p:sp>
      <p:sp>
        <p:nvSpPr>
          <p:cNvPr id="44" name="왼쪽/오른쪽 화살표[L] 43">
            <a:extLst>
              <a:ext uri="{FF2B5EF4-FFF2-40B4-BE49-F238E27FC236}">
                <a16:creationId xmlns:a16="http://schemas.microsoft.com/office/drawing/2014/main" id="{8BF4E001-76B6-8158-578D-21393186667A}"/>
              </a:ext>
            </a:extLst>
          </p:cNvPr>
          <p:cNvSpPr/>
          <p:nvPr/>
        </p:nvSpPr>
        <p:spPr>
          <a:xfrm>
            <a:off x="6329363" y="5209412"/>
            <a:ext cx="1871662" cy="409575"/>
          </a:xfrm>
          <a:prstGeom prst="left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59BE9A-A89F-B0C4-56FD-EA2F411B507E}"/>
              </a:ext>
            </a:extLst>
          </p:cNvPr>
          <p:cNvSpPr txBox="1"/>
          <p:nvPr/>
        </p:nvSpPr>
        <p:spPr>
          <a:xfrm>
            <a:off x="6874862" y="4990865"/>
            <a:ext cx="109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/>
              <a:t>데이터 버스</a:t>
            </a:r>
            <a:endParaRPr kumimoji="1" lang="ko-Kore-KR" altLang="en-US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44A26B-A7D5-E484-ACF0-D9100DB3F9A1}"/>
              </a:ext>
            </a:extLst>
          </p:cNvPr>
          <p:cNvSpPr txBox="1"/>
          <p:nvPr/>
        </p:nvSpPr>
        <p:spPr>
          <a:xfrm>
            <a:off x="1340455" y="616198"/>
            <a:ext cx="109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제저장치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F0A570F-3C5C-7E91-6079-81A0B3E18F0D}"/>
              </a:ext>
            </a:extLst>
          </p:cNvPr>
          <p:cNvCxnSpPr/>
          <p:nvPr/>
        </p:nvCxnSpPr>
        <p:spPr>
          <a:xfrm>
            <a:off x="5930072" y="1194577"/>
            <a:ext cx="2270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76E098D-C628-F94E-2480-4B2DCB6BFDAE}"/>
              </a:ext>
            </a:extLst>
          </p:cNvPr>
          <p:cNvCxnSpPr/>
          <p:nvPr/>
        </p:nvCxnSpPr>
        <p:spPr>
          <a:xfrm>
            <a:off x="5930072" y="1770840"/>
            <a:ext cx="2270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E06A989-93A1-A8A3-48E0-8C62A3FACE0D}"/>
              </a:ext>
            </a:extLst>
          </p:cNvPr>
          <p:cNvSpPr txBox="1"/>
          <p:nvPr/>
        </p:nvSpPr>
        <p:spPr>
          <a:xfrm>
            <a:off x="6881624" y="970029"/>
            <a:ext cx="109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/>
              <a:t>읽기 신호</a:t>
            </a:r>
            <a:endParaRPr kumimoji="1" lang="ko-Kore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73F548-33D1-0587-DAAA-F80CE38E0665}"/>
              </a:ext>
            </a:extLst>
          </p:cNvPr>
          <p:cNvSpPr txBox="1"/>
          <p:nvPr/>
        </p:nvSpPr>
        <p:spPr>
          <a:xfrm>
            <a:off x="6874861" y="1483668"/>
            <a:ext cx="109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/>
              <a:t>쓰기 신호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99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</Words>
  <Application>Microsoft Macintosh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</cp:revision>
  <dcterms:created xsi:type="dcterms:W3CDTF">2025-03-29T07:50:54Z</dcterms:created>
  <dcterms:modified xsi:type="dcterms:W3CDTF">2025-03-29T08:05:21Z</dcterms:modified>
</cp:coreProperties>
</file>