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NAME:John</a:t>
            </a:r>
            <a:r>
              <a:rPr lang="en-US" sz="2400" dirty="0"/>
              <a:t> </a:t>
            </a:r>
            <a:r>
              <a:rPr lang="en-US" sz="2400" dirty="0" err="1"/>
              <a:t>Benittan</a:t>
            </a:r>
            <a:r>
              <a:rPr lang="en-US" sz="2400" dirty="0"/>
              <a:t> V</a:t>
            </a:r>
          </a:p>
          <a:p>
            <a:r>
              <a:rPr lang="en-US" sz="2400" dirty="0"/>
              <a:t>REGISTER NO AND NMID: 2428C0479, </a:t>
            </a:r>
          </a:p>
          <a:p>
            <a:r>
              <a:rPr lang="en-US" sz="2400" dirty="0">
                <a:cs typeface="Calibri"/>
              </a:rPr>
              <a:t>E205A824D86DC828D6940DDC2DA85331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 &amp; ML</a:t>
            </a:r>
          </a:p>
          <a:p>
            <a:r>
              <a:rPr lang="en-US" sz="2400" dirty="0"/>
              <a:t>COLLEGE: KPR College of Arts &amp; Science,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838201" y="1447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Results: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Improved academic guidance access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Enhanced student–consultant communication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Increased trust and visibility</a:t>
            </a:r>
          </a:p>
          <a:p>
            <a:pPr marL="285750" indent="-285750">
              <a:buFontTx/>
              <a:buChar char="-"/>
            </a:pPr>
            <a:endParaRPr lang="en-IN" sz="2000" dirty="0"/>
          </a:p>
          <a:p>
            <a:r>
              <a:rPr lang="en-IN" sz="2000" dirty="0"/>
              <a:t>Screenshot:</a:t>
            </a:r>
            <a:endParaRPr lang="en-US" sz="2000" dirty="0"/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5D0DA31B-4611-ED00-F71D-F5BCA8494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4" y="3124200"/>
            <a:ext cx="602932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1B23-317F-8314-6D76-DCDC4FE6E604}"/>
              </a:ext>
            </a:extLst>
          </p:cNvPr>
          <p:cNvSpPr txBox="1"/>
          <p:nvPr/>
        </p:nvSpPr>
        <p:spPr>
          <a:xfrm>
            <a:off x="1381126" y="2050878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Educational Consultant Portfolio provides a professional platform to showcase expertise, guidance skills, and achievements in academic consulting.</a:t>
            </a:r>
          </a:p>
          <a:p>
            <a:endParaRPr lang="en-US" sz="2400" dirty="0"/>
          </a:p>
          <a:p>
            <a:r>
              <a:rPr lang="en-US" sz="2400" dirty="0"/>
              <a:t>It builds trust, enhances visibility, and creates opportunities for student support and institutional collaboration.</a:t>
            </a:r>
          </a:p>
          <a:p>
            <a:endParaRPr lang="en-US" sz="2400" dirty="0"/>
          </a:p>
          <a:p>
            <a:r>
              <a:rPr lang="en-US" sz="2400" b="1" dirty="0"/>
              <a:t>Future Scope:</a:t>
            </a:r>
          </a:p>
          <a:p>
            <a:endParaRPr lang="en-US" sz="2400" dirty="0"/>
          </a:p>
          <a:p>
            <a:r>
              <a:rPr lang="en-US" sz="2400" dirty="0"/>
              <a:t>Adding student success stories and testimonials</a:t>
            </a:r>
          </a:p>
          <a:p>
            <a:r>
              <a:rPr lang="en-US" sz="2400" dirty="0"/>
              <a:t>Integration with social media (LinkedIn, YouTube)</a:t>
            </a:r>
          </a:p>
          <a:p>
            <a:r>
              <a:rPr lang="en-US" sz="2400" dirty="0"/>
              <a:t>AI-based counseling and recommendation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8CB-C4F5-15D7-50C6-82140E0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681335" cy="6524863"/>
          </a:xfrm>
        </p:spPr>
        <p:txBody>
          <a:bodyPr/>
          <a:lstStyle/>
          <a:p>
            <a:pPr algn="l"/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0" dirty="0"/>
              <a:t>Portfolio Repository: </a:t>
            </a:r>
            <a:r>
              <a:rPr lang="en-US" sz="2400" b="0" dirty="0">
                <a:hlinkClick r:id="rId2" action="ppaction://hlinksldjump"/>
              </a:rPr>
              <a:t>https://github.com/john-benittan/portfolio.git</a:t>
            </a:r>
            <a:br>
              <a:rPr lang="en-US" sz="2400" b="0" dirty="0">
                <a:hlinkClick r:id="rId2" action="ppaction://hlinksldjump"/>
              </a:rPr>
            </a:br>
            <a:br>
              <a:rPr lang="en-US" sz="3200" b="0" dirty="0">
                <a:hlinkClick r:id="rId2" action="ppaction://hlinksldjump"/>
              </a:rPr>
            </a:br>
            <a:br>
              <a:rPr lang="en-US" sz="24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0" y="2705716"/>
            <a:ext cx="7890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ookman Old Style" panose="02050604050505020204" pitchFamily="18" charset="0"/>
              </a:rPr>
              <a:t>Educational Consultant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14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834072" y="1371600"/>
            <a:ext cx="7157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 often struggle to choose the right academic path, scholarships, or skill-building opportunities. Traditional guidance methods (word-of-mouth, posters, informal sessions) lack structure and reliability.</a:t>
            </a:r>
          </a:p>
          <a:p>
            <a:endParaRPr lang="en-US" sz="2400" dirty="0"/>
          </a:p>
          <a:p>
            <a:r>
              <a:rPr lang="en-US" sz="2400" dirty="0"/>
              <a:t>A digital portfolio allows an educational consultant to present expertise, achievements, and services in an organized way, ensuring visibility, trust, and easy communication with students, parents, and institutions.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Educational Consultant Portfolio website highlights academic guidance skills, showcases achievements, and provides easy access for students, parents, and institutions.</a:t>
            </a:r>
          </a:p>
          <a:p>
            <a:endParaRPr lang="en-US" sz="2400" dirty="0"/>
          </a:p>
          <a:p>
            <a:r>
              <a:rPr lang="en-US" sz="2400" dirty="0"/>
              <a:t>It acts as a professional platform to present expertise, improve trust, and attract future opportunities by offering structured information about services and educational support.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1219200" y="2698389"/>
            <a:ext cx="621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Parents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Educational Institutions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Sponsors &amp; NGOs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Career </a:t>
            </a:r>
            <a:r>
              <a:rPr lang="en-IN" sz="2800" dirty="0" err="1"/>
              <a:t>Counselors</a:t>
            </a:r>
            <a:r>
              <a:rPr lang="en-IN" sz="2800" dirty="0"/>
              <a:t> / Mentors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124200" y="2649583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400" dirty="0"/>
              <a:t>- HTML5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CSS3 (3D Effects, Gradients)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JavaScript (Interactivity)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GitHub Pages (Deployment)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VS Code (Development)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1295400" y="1766716"/>
            <a:ext cx="8480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Modern, Clean Layout</a:t>
            </a:r>
            <a:r>
              <a:rPr lang="en-US" sz="2800" dirty="0"/>
              <a:t> with structured sections for smooth readability</a:t>
            </a:r>
          </a:p>
          <a:p>
            <a:r>
              <a:rPr lang="en-US" sz="2800" b="1" dirty="0"/>
              <a:t>Sections Included</a:t>
            </a:r>
            <a:r>
              <a:rPr lang="en-US" sz="2800" dirty="0"/>
              <a:t>: Home, About Organizer, Events Showcase, Achievements, Contact</a:t>
            </a:r>
          </a:p>
          <a:p>
            <a:r>
              <a:rPr lang="en-US" sz="2800" b="1" dirty="0"/>
              <a:t>Event-Themed Colors</a:t>
            </a:r>
            <a:r>
              <a:rPr lang="en-US" sz="2800" dirty="0"/>
              <a:t>: Gold (highlights, headings) &amp; Dark Blue (backgrounds, buttons)</a:t>
            </a:r>
          </a:p>
          <a:p>
            <a:r>
              <a:rPr lang="en-US" sz="2800" b="1" dirty="0"/>
              <a:t>Interactive 3D Hover Effects</a:t>
            </a:r>
            <a:r>
              <a:rPr lang="en-US" sz="2800" dirty="0"/>
              <a:t> on event/project cards to make showcases engaging</a:t>
            </a:r>
          </a:p>
          <a:p>
            <a:r>
              <a:rPr lang="en-US" sz="2800" b="1" dirty="0"/>
              <a:t>Sticky Navigation Bar</a:t>
            </a:r>
            <a:r>
              <a:rPr lang="en-US" sz="2800" dirty="0"/>
              <a:t> for smooth scrolling across sections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524000" y="23622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</a:t>
            </a:r>
            <a:r>
              <a:rPr lang="en-IN" sz="2800" dirty="0"/>
              <a:t>Event showcase with highlights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</a:t>
            </a:r>
            <a:r>
              <a:rPr lang="en-IN" sz="2800" dirty="0"/>
              <a:t>Interactive 3D hover cards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</a:t>
            </a:r>
            <a:r>
              <a:rPr lang="en-IN" sz="2800" dirty="0"/>
              <a:t>Responsive and mobile-friendly layout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Sticky navigation with smooth scrolling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Contact form and collaboration links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465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    Portfolio Repository: https://github.com/john-benittan/portfolio.git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petreshya pradeep</cp:lastModifiedBy>
  <cp:revision>29</cp:revision>
  <dcterms:created xsi:type="dcterms:W3CDTF">2024-03-29T15:07:22Z</dcterms:created>
  <dcterms:modified xsi:type="dcterms:W3CDTF">2025-09-10T06:38:03Z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