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2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6E5A-197F-5C47-97AF-2229EA19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7286E-B2A5-544F-ACA7-7A41CB7C4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6594-7A22-0340-8CA4-5E3C22B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2EA7-3992-C94F-9F51-B3CD728E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A311-73F7-4743-BA47-168AB95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DA4-0FC7-8749-91E6-59718A02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BB33-387C-2145-B2B6-4B52F8E7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5B2F-E529-C244-99CF-D744EC86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3A7A-2C0D-364E-9920-F4154E32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D558-B208-BC41-80DD-914C172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C9FA0-D683-684B-97FA-C41770A44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9963-3963-0D4A-8630-89302595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2216-0E2A-A741-BDC2-66C2A8C0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F19D-0D1A-434A-A0E0-95E3C943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B7B4-6892-3F47-88B3-5CEE480F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047-EF82-E949-AAD0-47CFB547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816D-7CD9-B743-BB52-8B8A1007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21FF-9915-C546-BBB2-7B93B796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5285-BDB3-9040-9963-CB17C330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89FA-7EF3-CA46-9963-E5A63EDC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A23-9BCD-0744-899D-AFD99F72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711C-622F-FD44-8D37-C3B6D059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CD0-280A-FB45-B98B-D0C955DA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0547-B0D0-7349-8CFA-7C0ED16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4B90-25BE-CF43-A224-61E15D1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808-D907-5841-A32B-4DF2EB0E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B7C-A3F7-494C-80EB-29B146FC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B9C3-C181-6D41-879A-BAFF822C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C18D0-FFBA-8045-8C08-CF1C8F2B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E50E-88DF-7843-889A-9D30A48C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06F6-5AA7-9948-B3A7-F19EE641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66B-6142-3841-B669-E7B7A7CF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3829-3C7E-5D43-A51C-CFCA4960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79A3-7425-9941-B330-A8751BF5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A64AA-5F1C-7B4E-92D0-91A8D69B5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40E19-F38C-7E4F-A493-D56995906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040AB-0EBC-9543-B2D2-A5230B89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1649A-6F20-124E-B9A9-2786E08F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15536-8964-284E-B449-FDB302E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F17D-791A-D54D-A80E-1C36E7D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B24F2-8E68-834C-BDCB-4E843258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15EE4-E7E3-2F4B-99A5-978140F6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D4D6-73C2-AE43-88F4-A823D47F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9C6A-B94D-C847-97D4-08B0AF2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6F447-0189-894D-A540-79FF1354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B1EC-CAC8-774F-AC21-1803127E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EB41-93CF-4E4C-B210-18BBB400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3A7D-AA62-C741-BD1A-407EB22D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08F5-4261-7645-894B-5B59E6C5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DBC6-4E4D-EC4D-9CA6-573216D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49ECB-32D3-BC45-B452-B8DACD85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4C79-FFE4-E749-8607-53F4CE8E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CC0-40EE-1E45-A14B-547CCF4E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F7B-89A2-0540-9D16-BD3465449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2299-A52E-514B-884A-6A3D7AAE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7EBD-214C-D348-BBAC-0A149618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C2B71-585D-1E4E-9388-4289242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639FD-98B4-9C49-87CC-5C18733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31E65-92DB-1C46-B16C-D654A3D2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4437-AEBE-AE49-8056-B266F3B5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BF8C-6CDB-BD43-BD28-AC89D3C7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0C7E-9E44-FC49-AE32-0D5BEEC4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B218-C39B-5E42-8F7F-A9E2F2C3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9237F3-C65C-EE4F-BE2F-5042E6B4E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96380"/>
              </p:ext>
            </p:extLst>
          </p:nvPr>
        </p:nvGraphicFramePr>
        <p:xfrm>
          <a:off x="1826535" y="3253663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8F4A3-FBD0-FE49-9E3C-083C1DE1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07379"/>
              </p:ext>
            </p:extLst>
          </p:nvPr>
        </p:nvGraphicFramePr>
        <p:xfrm>
          <a:off x="5326798" y="2303411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BED775-D4A9-D144-A62F-22DA080B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2978"/>
              </p:ext>
            </p:extLst>
          </p:nvPr>
        </p:nvGraphicFramePr>
        <p:xfrm>
          <a:off x="3580011" y="4824815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4AC4C-28CB-2F43-AC97-EBB397D1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1758"/>
              </p:ext>
            </p:extLst>
          </p:nvPr>
        </p:nvGraphicFramePr>
        <p:xfrm>
          <a:off x="7003203" y="2669171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5FA4BA-3A42-CD4B-804A-87C9B359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00098"/>
              </p:ext>
            </p:extLst>
          </p:nvPr>
        </p:nvGraphicFramePr>
        <p:xfrm>
          <a:off x="8826742" y="4295140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07E31-2E9D-5343-ABE9-74B52D00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71784"/>
              </p:ext>
            </p:extLst>
          </p:nvPr>
        </p:nvGraphicFramePr>
        <p:xfrm>
          <a:off x="8826742" y="134356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467AE2-6083-4C47-BE82-927CE32FF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78600"/>
              </p:ext>
            </p:extLst>
          </p:nvPr>
        </p:nvGraphicFramePr>
        <p:xfrm>
          <a:off x="10489625" y="3468947"/>
          <a:ext cx="1078230" cy="6197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4543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D4EE10-7B88-6D46-AACE-C35CCD5C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90920"/>
              </p:ext>
            </p:extLst>
          </p:nvPr>
        </p:nvGraphicFramePr>
        <p:xfrm>
          <a:off x="257294" y="39008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318544-35A4-CD4D-AB27-EDD0E785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1027"/>
              </p:ext>
            </p:extLst>
          </p:nvPr>
        </p:nvGraphicFramePr>
        <p:xfrm>
          <a:off x="3580011" y="57309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49156F-9662-6F47-AB37-4D64613CF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16415"/>
              </p:ext>
            </p:extLst>
          </p:nvPr>
        </p:nvGraphicFramePr>
        <p:xfrm>
          <a:off x="8826742" y="283177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writes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auth_fn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auth_ln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A17C12-574E-B745-BF90-40EA8972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09025"/>
              </p:ext>
            </p:extLst>
          </p:nvPr>
        </p:nvGraphicFramePr>
        <p:xfrm>
          <a:off x="1048962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hasGenre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582EA1-385D-B140-B22E-FE16493C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4760"/>
              </p:ext>
            </p:extLst>
          </p:nvPr>
        </p:nvGraphicFramePr>
        <p:xfrm>
          <a:off x="257294" y="584513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pub_name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236F4A-8618-8A4F-A1DE-87F51A64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99838"/>
              </p:ext>
            </p:extLst>
          </p:nvPr>
        </p:nvGraphicFramePr>
        <p:xfrm>
          <a:off x="5326798" y="466090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bask_item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C6C7DE-DEB9-D846-86C8-532395A2E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55648"/>
              </p:ext>
            </p:extLst>
          </p:nvPr>
        </p:nvGraphicFramePr>
        <p:xfrm>
          <a:off x="182653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checkout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order_num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79F0B67-1C29-5440-B35A-E57256D4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78906"/>
              </p:ext>
            </p:extLst>
          </p:nvPr>
        </p:nvGraphicFramePr>
        <p:xfrm>
          <a:off x="3580011" y="2655533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bask_manage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username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3FE566-ECF3-9C43-BA3D-90EB24D7D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"/>
              </p:ext>
            </p:extLst>
          </p:nvPr>
        </p:nvGraphicFramePr>
        <p:xfrm>
          <a:off x="1826535" y="1792962"/>
          <a:ext cx="107823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ordAdd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isBilling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4303FC-7D50-3049-84B0-821D9F68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03470"/>
              </p:ext>
            </p:extLst>
          </p:nvPr>
        </p:nvGraphicFramePr>
        <p:xfrm>
          <a:off x="5326798" y="514509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8E47143-A7B7-2C42-8888-D1DDA4E7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72787"/>
              </p:ext>
            </p:extLst>
          </p:nvPr>
        </p:nvGraphicFramePr>
        <p:xfrm>
          <a:off x="1826535" y="605949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pubAdd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26474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AA829C-559D-F541-AEBD-37673C039D99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796409" y="1553338"/>
            <a:ext cx="0" cy="42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DC8806-8147-1D45-A351-D401ED60C52F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>
            <a:off x="1335524" y="971709"/>
            <a:ext cx="49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DD24B-C1E1-D54A-AF0F-23E8F7C1A969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2904765" y="971709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EB04B-371F-E346-99D8-74A2DB2EC1EE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4658241" y="971709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9B0D76-F18C-0C49-B15E-BF11E856812F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>
          <a:xfrm flipV="1">
            <a:off x="2904765" y="1886109"/>
            <a:ext cx="1214361" cy="45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70626-7199-B046-B629-9DEC68CA70EF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2365650" y="2890242"/>
            <a:ext cx="0" cy="36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9715E-F0E2-834B-A47B-A6592C48D8E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365650" y="4416920"/>
            <a:ext cx="0" cy="3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4280FA-F285-D445-A846-23D1663A920D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904765" y="5118100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CC2C40-4757-264E-BDEA-7DF600F037E7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4658241" y="5118100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1F15B-B005-EE4C-9CB9-A3DCBC65BCB9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4119126" y="3414330"/>
            <a:ext cx="0" cy="141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0B1A5F-022D-EF4C-A585-BEA8AA2161F2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 flipV="1">
            <a:off x="1335524" y="5941060"/>
            <a:ext cx="8030333" cy="361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8605E5-463B-D447-9DA5-242B255691E9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9365857" y="3746170"/>
            <a:ext cx="0" cy="54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E95909-6C1C-C349-8C79-B1895425661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9365857" y="2257967"/>
            <a:ext cx="0" cy="57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540C34-D78E-CB46-ABBE-4759A3F368A1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9904972" y="5118100"/>
            <a:ext cx="5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BCD141-A502-6B4B-9F8C-F2AC2C096749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1028740" y="4088699"/>
            <a:ext cx="0" cy="65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CEA9C4-D83B-A64C-9A95-BB205D7F1652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405028" y="3034931"/>
            <a:ext cx="59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648E3F-D711-9D48-8B0E-12036E12218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865913" y="1428909"/>
            <a:ext cx="0" cy="87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AF97E7-098F-344C-AFF9-8A432034559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658241" y="3034931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C8AF37-72A2-EE4F-B978-E2EC88D41F6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405028" y="5118100"/>
            <a:ext cx="242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147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3</cp:revision>
  <dcterms:created xsi:type="dcterms:W3CDTF">2020-04-09T18:48:28Z</dcterms:created>
  <dcterms:modified xsi:type="dcterms:W3CDTF">2020-04-09T19:30:03Z</dcterms:modified>
</cp:coreProperties>
</file>