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91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4702-4D3E-4159-8699-8A1E25F99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EAC6C0-BC34-4251-818C-0D9B3059A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F3E-8DF4-45E0-8041-87A7BE79F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88E61-9E3F-42A9-8A8A-3D8B1D9A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9BA7C-9CA8-432E-9B48-15B26C7A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535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E3D37-6645-4778-B9AC-217B19B4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7F8D99-21D5-4271-8131-2A9F658A1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7DE-EB30-4044-BFD6-FCFE756A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E7F4-9106-4433-8201-EA0393609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F2CFC-6BFC-42C6-896F-743D5FBB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5158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3142B-7665-43F2-9E49-609A2BFEA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B07F8-5448-43DC-A695-36900503F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881A3-B4AD-4EA1-A28D-DAA9474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AA530-DA48-48E1-9F20-237D09B8B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4821A-CCAB-4E9B-863F-83EBB4D8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8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ADA30-A6EA-4D91-A6B6-E4B2D6FBA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A115-7AD1-4EA5-90DE-DECA984A2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72534-548F-44CA-B835-BDBE4070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2D5F8-DAF2-4516-96E3-99D530C7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4770-E2AA-43E0-8A7B-FF8EBE57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077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47CAA-7110-410E-9F34-D7E3498F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E2DF2-D756-4724-8895-E1806A773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1363-FE9E-4928-9F9D-36171095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AEF80-046C-443B-8BB3-B9C40BE6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19A90-96BA-4C71-83FF-C9EFBD487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181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BA32-9CE4-4013-B128-81F2F7E8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B10B9-D91B-4EE2-9375-E2063C509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5C97C-D0A6-4886-B4CD-96AE1FF35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D3413-49B8-465C-971A-6BC6B212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CFCAF-8788-4519-AD9C-F9209D9AA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3314A-FA7C-458F-B9DD-348A7901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614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168CD-650E-4F08-8440-21FEFFDC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38BA3-E214-4EF3-8157-45263D16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32EF8-B9C9-42E3-9A46-9A25508AC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3AF16-7C1A-4532-8ACB-B67B069F39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85D24-0ACF-4CB9-B94F-8E35C07D0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7C8774-74B9-4747-A9D2-032C77AA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FADDE8-FB80-41A4-99DA-ED57CA7B5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C8C49-94F0-4F59-B428-8AF5F88B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26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7A68C-809B-4736-B41A-B8EC98E75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F9AED7-7D29-45F8-9D46-EC7F52494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15C0-E70E-4520-B8B3-F53E2372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E14D1-FE8C-4707-A586-D3C9FCB15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6758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5ED9-1F1F-49CB-9D0E-EE7ABA08A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3D937D-0A47-464C-A24A-B0D8BF6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8F995-9109-4F52-9EBE-8AEA37DDC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06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F116-ED21-4AF9-A611-5EA76B57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2564-6EF6-41AA-8E81-14BC3780D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9FFA1-6CC5-4AE7-8B88-C4859A06BC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3DA56-9ACA-43A0-8823-EF846C75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33CD-16E7-4277-852C-344BC574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1C0A-7DFB-4DF6-801F-737075C4C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57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47404-B282-460A-85CC-B0F1597F7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F013F-F7B2-42CB-96DE-EB49403F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5BC9A-F826-4CE4-A94C-FEDB60DDC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4F8C-3E30-4291-9470-4011A80AD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334F-B83F-4303-89E1-CEB2CA4F1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447F-EF53-4236-AAE9-346A10C70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18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F8CD35-4250-4404-9DBE-020D69C2A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D5D6C9-80EA-44CA-8EFD-4706877D2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2AE78-9798-477A-BA25-53915D159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AFFDC-76EF-4F7E-915D-2D823B196B36}" type="datetimeFigureOut">
              <a:rPr lang="en-CA" smtClean="0"/>
              <a:t>2020-04-05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CC1C-20D3-4303-9DC4-1FBDCDEE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9D1D-36B5-4C71-AED4-047337A3F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4A9EEE-4E2B-454C-98B3-ADEA60C81D1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511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E15ACC-0783-4082-B8B9-9B01FC961084}"/>
              </a:ext>
            </a:extLst>
          </p:cNvPr>
          <p:cNvSpPr txBox="1"/>
          <p:nvPr/>
        </p:nvSpPr>
        <p:spPr>
          <a:xfrm>
            <a:off x="880533" y="1305341"/>
            <a:ext cx="104309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i="1" dirty="0"/>
              <a:t>• user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librarian</a:t>
            </a:r>
            <a:r>
              <a:rPr lang="en-CA" dirty="0"/>
              <a:t>(</a:t>
            </a:r>
            <a:r>
              <a:rPr lang="en-CA" u="sng" dirty="0" err="1"/>
              <a:t>user_name</a:t>
            </a:r>
            <a:r>
              <a:rPr lang="en-CA" dirty="0"/>
              <a:t>, salary)</a:t>
            </a:r>
          </a:p>
          <a:p>
            <a:r>
              <a:rPr lang="en-CA" i="1" dirty="0"/>
              <a:t>• order</a:t>
            </a:r>
            <a:r>
              <a:rPr lang="en-CA" dirty="0"/>
              <a:t>(</a:t>
            </a:r>
            <a:r>
              <a:rPr lang="en-CA" u="sng" dirty="0" err="1"/>
              <a:t>order_num</a:t>
            </a:r>
            <a:r>
              <a:rPr lang="en-CA" dirty="0"/>
              <a:t>, password, </a:t>
            </a:r>
            <a:r>
              <a:rPr lang="en-CA" dirty="0" err="1"/>
              <a:t>first_name</a:t>
            </a:r>
            <a:r>
              <a:rPr lang="en-CA" dirty="0"/>
              <a:t>, </a:t>
            </a:r>
            <a:r>
              <a:rPr lang="en-CA" dirty="0" err="1"/>
              <a:t>last_name</a:t>
            </a:r>
            <a:r>
              <a:rPr lang="en-CA" dirty="0"/>
              <a:t>, email)</a:t>
            </a:r>
          </a:p>
          <a:p>
            <a:r>
              <a:rPr lang="en-CA" i="1" dirty="0"/>
              <a:t>• </a:t>
            </a:r>
            <a:r>
              <a:rPr lang="en-CA" i="1" dirty="0" err="1"/>
              <a:t>ordAdd</a:t>
            </a:r>
            <a:r>
              <a:rPr lang="en-CA" i="1" dirty="0"/>
              <a:t>(</a:t>
            </a:r>
            <a:r>
              <a:rPr lang="en-CA" i="1" u="sng" dirty="0"/>
              <a:t>order_ num</a:t>
            </a:r>
            <a:r>
              <a:rPr lang="en-CA" i="1" dirty="0"/>
              <a:t>, </a:t>
            </a:r>
            <a:r>
              <a:rPr lang="en-CA" i="1" u="sng" dirty="0" err="1"/>
              <a:t>add_id</a:t>
            </a:r>
            <a:r>
              <a:rPr lang="en-CA" i="1" u="sng" dirty="0"/>
              <a:t>, </a:t>
            </a:r>
            <a:r>
              <a:rPr lang="en-CA" i="1" u="sng" dirty="0" err="1"/>
              <a:t>isShipping</a:t>
            </a:r>
            <a:r>
              <a:rPr lang="en-CA" i="1" u="sng" dirty="0"/>
              <a:t>, </a:t>
            </a:r>
            <a:r>
              <a:rPr lang="en-CA" i="1" u="sng" dirty="0" err="1"/>
              <a:t>isBilling</a:t>
            </a:r>
            <a:r>
              <a:rPr lang="en-CA" i="1" dirty="0"/>
              <a:t>)</a:t>
            </a:r>
          </a:p>
          <a:p>
            <a:r>
              <a:rPr lang="en-CA" i="1" dirty="0"/>
              <a:t>• basket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)</a:t>
            </a:r>
          </a:p>
          <a:p>
            <a:r>
              <a:rPr lang="en-CA" i="1" dirty="0"/>
              <a:t>• book</a:t>
            </a:r>
            <a:r>
              <a:rPr lang="en-CA" dirty="0"/>
              <a:t>(</a:t>
            </a:r>
            <a:r>
              <a:rPr lang="en-CA" u="sng" dirty="0" err="1"/>
              <a:t>isbn</a:t>
            </a:r>
            <a:r>
              <a:rPr lang="en-CA"/>
              <a:t>, title, </a:t>
            </a:r>
            <a:r>
              <a:rPr lang="en-CA" dirty="0"/>
              <a:t>version, </a:t>
            </a:r>
            <a:r>
              <a:rPr lang="en-CA" dirty="0" err="1"/>
              <a:t>num_pages</a:t>
            </a:r>
            <a:r>
              <a:rPr lang="en-CA" dirty="0"/>
              <a:t>, price, royalty, stock)</a:t>
            </a:r>
          </a:p>
          <a:p>
            <a:r>
              <a:rPr lang="en-CA" i="1" dirty="0"/>
              <a:t>• author</a:t>
            </a:r>
            <a:r>
              <a:rPr lang="en-CA" dirty="0"/>
              <a:t>(</a:t>
            </a:r>
            <a:r>
              <a:rPr lang="en-CA" u="sng" dirty="0" err="1"/>
              <a:t>first_name</a:t>
            </a:r>
            <a:r>
              <a:rPr lang="en-CA" dirty="0"/>
              <a:t>, </a:t>
            </a:r>
            <a:r>
              <a:rPr lang="en-CA" u="sng" dirty="0" err="1"/>
              <a:t>last_name</a:t>
            </a:r>
            <a:r>
              <a:rPr lang="en-CA" dirty="0"/>
              <a:t>)</a:t>
            </a:r>
          </a:p>
          <a:p>
            <a:r>
              <a:rPr lang="en-CA" i="1" dirty="0"/>
              <a:t>• publisher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dirty="0" err="1"/>
              <a:t>email_add</a:t>
            </a:r>
            <a:r>
              <a:rPr lang="en-CA" dirty="0"/>
              <a:t>, </a:t>
            </a:r>
            <a:r>
              <a:rPr lang="en-CA" dirty="0" err="1"/>
              <a:t>phone_num</a:t>
            </a:r>
            <a:r>
              <a:rPr lang="en-CA" dirty="0"/>
              <a:t>, </a:t>
            </a:r>
            <a:r>
              <a:rPr lang="en-CA" dirty="0" err="1"/>
              <a:t>bank_acc</a:t>
            </a:r>
            <a:r>
              <a:rPr lang="en-CA" dirty="0"/>
              <a:t>)</a:t>
            </a:r>
          </a:p>
          <a:p>
            <a:r>
              <a:rPr lang="en-CA" i="1" dirty="0"/>
              <a:t>• address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dirty="0" err="1"/>
              <a:t>street_num</a:t>
            </a:r>
            <a:r>
              <a:rPr lang="en-CA" dirty="0"/>
              <a:t>, </a:t>
            </a:r>
            <a:r>
              <a:rPr lang="en-CA" dirty="0" err="1"/>
              <a:t>street_name</a:t>
            </a:r>
            <a:r>
              <a:rPr lang="en-CA" dirty="0"/>
              <a:t>, apartment, city, province, country, </a:t>
            </a:r>
            <a:r>
              <a:rPr lang="en-CA" dirty="0" err="1"/>
              <a:t>postal_code</a:t>
            </a:r>
            <a:r>
              <a:rPr lang="en-CA" dirty="0"/>
              <a:t>)</a:t>
            </a:r>
          </a:p>
          <a:p>
            <a:r>
              <a:rPr lang="en-CA" i="1" dirty="0"/>
              <a:t>• checkout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order_num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bask_item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, quantity)</a:t>
            </a:r>
            <a:endParaRPr lang="en-CA" i="1" dirty="0"/>
          </a:p>
          <a:p>
            <a:r>
              <a:rPr lang="en-CA" i="1" dirty="0"/>
              <a:t>• </a:t>
            </a:r>
            <a:r>
              <a:rPr lang="en-CA" i="1" dirty="0" err="1"/>
              <a:t>bask_manage</a:t>
            </a:r>
            <a:r>
              <a:rPr lang="en-CA" dirty="0"/>
              <a:t>(</a:t>
            </a:r>
            <a:r>
              <a:rPr lang="en-CA" u="sng" dirty="0" err="1"/>
              <a:t>basket_id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)</a:t>
            </a:r>
            <a:endParaRPr lang="en-CA" i="1" dirty="0"/>
          </a:p>
          <a:p>
            <a:r>
              <a:rPr lang="en-CA" i="1" dirty="0"/>
              <a:t>• writes</a:t>
            </a:r>
            <a:r>
              <a:rPr lang="en-CA" dirty="0"/>
              <a:t>(</a:t>
            </a:r>
            <a:r>
              <a:rPr lang="en-CA" u="sng" dirty="0" err="1"/>
              <a:t>auth_fn</a:t>
            </a:r>
            <a:r>
              <a:rPr lang="en-CA" dirty="0"/>
              <a:t>, </a:t>
            </a:r>
            <a:r>
              <a:rPr lang="en-CA" u="sng" dirty="0" err="1"/>
              <a:t>auth_ln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dirty="0"/>
              <a:t>)</a:t>
            </a:r>
          </a:p>
          <a:p>
            <a:r>
              <a:rPr lang="en-CA" i="1" dirty="0"/>
              <a:t>• publishes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u="sng" dirty="0" err="1"/>
              <a:t>isbn</a:t>
            </a:r>
            <a:r>
              <a:rPr lang="en-CA" i="1" dirty="0"/>
              <a:t>, </a:t>
            </a:r>
            <a:r>
              <a:rPr lang="en-CA" dirty="0"/>
              <a:t>year)</a:t>
            </a:r>
            <a:endParaRPr lang="en-CA" b="1" dirty="0"/>
          </a:p>
          <a:p>
            <a:r>
              <a:rPr lang="en-CA" i="1" dirty="0"/>
              <a:t>• </a:t>
            </a:r>
            <a:r>
              <a:rPr lang="en-CA" i="1" dirty="0" err="1"/>
              <a:t>pubAdd</a:t>
            </a:r>
            <a:r>
              <a:rPr lang="en-CA" dirty="0"/>
              <a:t>(</a:t>
            </a:r>
            <a:r>
              <a:rPr lang="en-CA" u="sng" dirty="0" err="1"/>
              <a:t>pub_name</a:t>
            </a:r>
            <a:r>
              <a:rPr lang="en-CA" dirty="0"/>
              <a:t>, </a:t>
            </a:r>
            <a:r>
              <a:rPr lang="en-CA" u="sng" dirty="0" err="1"/>
              <a:t>add_id</a:t>
            </a:r>
            <a:r>
              <a:rPr lang="en-CA" dirty="0"/>
              <a:t>)</a:t>
            </a:r>
          </a:p>
          <a:p>
            <a:r>
              <a:rPr lang="en-CA" i="1" dirty="0"/>
              <a:t>• </a:t>
            </a:r>
            <a:r>
              <a:rPr lang="en-CA" i="1" dirty="0" err="1"/>
              <a:t>hasAdd</a:t>
            </a:r>
            <a:r>
              <a:rPr lang="en-CA" dirty="0"/>
              <a:t>(</a:t>
            </a:r>
            <a:r>
              <a:rPr lang="en-CA" u="sng" dirty="0" err="1"/>
              <a:t>add_id</a:t>
            </a:r>
            <a:r>
              <a:rPr lang="en-CA" dirty="0"/>
              <a:t>, </a:t>
            </a:r>
            <a:r>
              <a:rPr lang="en-CA" u="sng" dirty="0" err="1"/>
              <a:t>user_name</a:t>
            </a:r>
            <a:r>
              <a:rPr lang="en-CA" dirty="0"/>
              <a:t>, </a:t>
            </a:r>
            <a:r>
              <a:rPr lang="en-CA" dirty="0" err="1"/>
              <a:t>isShipping</a:t>
            </a:r>
            <a:r>
              <a:rPr lang="en-CA" dirty="0"/>
              <a:t>)</a:t>
            </a:r>
          </a:p>
          <a:p>
            <a:r>
              <a:rPr lang="en-CA" i="1" dirty="0"/>
              <a:t>• genre</a:t>
            </a:r>
            <a:r>
              <a:rPr lang="en-CA" dirty="0"/>
              <a:t>(</a:t>
            </a:r>
            <a:r>
              <a:rPr lang="en-CA" u="sng" dirty="0"/>
              <a:t>name)</a:t>
            </a:r>
          </a:p>
          <a:p>
            <a:r>
              <a:rPr lang="en-CA" i="1" dirty="0"/>
              <a:t>• </a:t>
            </a:r>
            <a:r>
              <a:rPr lang="en-CA" i="1" dirty="0" err="1"/>
              <a:t>hasGenre</a:t>
            </a:r>
            <a:r>
              <a:rPr lang="en-CA" i="1" dirty="0"/>
              <a:t>(</a:t>
            </a:r>
            <a:r>
              <a:rPr lang="en-CA" u="sng" dirty="0" err="1"/>
              <a:t>isbn</a:t>
            </a:r>
            <a:r>
              <a:rPr lang="en-CA" dirty="0"/>
              <a:t>, </a:t>
            </a:r>
            <a:r>
              <a:rPr lang="en-CA" u="sng" dirty="0"/>
              <a:t>name</a:t>
            </a:r>
            <a:r>
              <a:rPr lang="en-CA" dirty="0"/>
              <a:t>)</a:t>
            </a:r>
            <a:endParaRPr lang="en-CA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E87359-4EF4-43F1-8DC5-0A49CF9451CB}"/>
              </a:ext>
            </a:extLst>
          </p:cNvPr>
          <p:cNvSpPr txBox="1"/>
          <p:nvPr/>
        </p:nvSpPr>
        <p:spPr>
          <a:xfrm>
            <a:off x="880533" y="389467"/>
            <a:ext cx="1043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Relational Schemas</a:t>
            </a:r>
          </a:p>
        </p:txBody>
      </p:sp>
    </p:spTree>
    <p:extLst>
      <p:ext uri="{BB962C8B-B14F-4D97-AF65-F5344CB8AC3E}">
        <p14:creationId xmlns:p14="http://schemas.microsoft.com/office/powerpoint/2010/main" val="2988542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3243</TotalTime>
  <Words>244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Breton</dc:creator>
  <cp:lastModifiedBy>Ryan Godfrey</cp:lastModifiedBy>
  <cp:revision>16</cp:revision>
  <dcterms:created xsi:type="dcterms:W3CDTF">2020-03-23T20:12:17Z</dcterms:created>
  <dcterms:modified xsi:type="dcterms:W3CDTF">2020-04-05T16:30:05Z</dcterms:modified>
</cp:coreProperties>
</file>