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19" d="100"/>
          <a:sy n="119" d="100"/>
        </p:scale>
        <p:origin x="-3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9822-DB68-3347-920E-6CAFFF01C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98805-A939-204F-86A8-D0A885BB4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BD108-5333-3048-BA29-B9B8BD1E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C680-7B53-9746-A778-67F095A4B033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6A531-8C46-D043-97AC-938E28BED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4A35B-FED5-014A-AC30-6B0E57B6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DAEC-079A-0642-8C85-D87D6317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AAC2-D842-6B47-89E5-7FBE6278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8291B-1AD5-C449-9B57-B8CA7EBFC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E382E-E513-FB47-93A7-18460D9BA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C680-7B53-9746-A778-67F095A4B033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EFC32-2955-5645-AE2B-A5A5A8B2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B5853-7F78-BF44-9304-B2552BD0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DAEC-079A-0642-8C85-D87D6317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0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BF07EE-AB1D-3B41-9634-536E10B0D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8D2D0-4E89-A04A-8E73-01862A979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94DF4-E0F2-EB4B-89B7-C4E6E3CA6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C680-7B53-9746-A778-67F095A4B033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DD310-BFA0-2145-ACA8-571257C4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6E4F8-FA42-9A49-A3D4-48622A86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DAEC-079A-0642-8C85-D87D6317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8D95B-8E5D-A441-9C4D-AF31B903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E2692-0E12-CC46-9A97-974BBD3B3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73FAB-D446-F846-B9AF-69F94C3E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C680-7B53-9746-A778-67F095A4B033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88CB1-E406-A74F-84B9-0FB4080BC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31254-1F51-344A-BD47-F98D0415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DAEC-079A-0642-8C85-D87D6317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2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C06A-B26B-FF48-8840-C491C870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2A210-971E-9542-908F-1BF212A12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5A7C7-2857-7E40-B971-5811601E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C680-7B53-9746-A778-67F095A4B033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ED9A2-4087-4B47-BA07-D3F085617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ED489-715A-5947-83B3-EB6A6737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DAEC-079A-0642-8C85-D87D6317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1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EE08B-D3A2-864E-8042-F0D0B521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72C81-3D37-7142-9FAC-808314B69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C31F4-3B55-2F41-8271-94FF677CF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F3B08-4A4F-2B4D-A638-7232F2687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C680-7B53-9746-A778-67F095A4B033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93B28-7197-A64A-BD44-54EA6B3A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A0EC6-E70E-1642-BB09-B6C21CF9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DAEC-079A-0642-8C85-D87D6317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C824-F181-0745-8C49-46AC53C6C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DCA8A-09D6-2F4C-966D-95264DDF6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8440E-30CC-5C4B-936E-EC69AE45E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D40CE-A681-DD4B-B893-E49C3DC72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149A8-DC12-104E-9CFF-B76353561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02A1C-2CF9-C841-AA3A-487026E19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C680-7B53-9746-A778-67F095A4B033}" type="datetimeFigureOut">
              <a:rPr lang="en-US" smtClean="0"/>
              <a:t>4/11/20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70E5BB-3F24-114A-88C6-D99B85E8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F0F4F9-6B9A-4841-9B7D-EDDA429D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DAEC-079A-0642-8C85-D87D6317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2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CF80-E5AB-7841-ABDB-2E9F2E93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153407-A2E0-2943-81E2-3E9939E28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C680-7B53-9746-A778-67F095A4B033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5A678-51C4-0241-9342-3B77A1E6D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9E9AC-D129-C64B-9D74-DA9B47CF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DAEC-079A-0642-8C85-D87D6317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7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DF7A0-9BBE-A740-BABD-2C1DBD1A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C680-7B53-9746-A778-67F095A4B033}" type="datetimeFigureOut">
              <a:rPr lang="en-US" smtClean="0"/>
              <a:t>4/11/20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72BE2-57EA-FF49-BB3C-2ED11092B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49C6A-CDB7-2B49-B10C-87EEF63A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DAEC-079A-0642-8C85-D87D6317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1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114B-FF72-8447-B497-4BC832248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2A0DB-E206-2146-961A-AC2EF99D3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E509F-4295-5D49-8F4C-A7F29329D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4AB56-2B4C-4340-8794-42903733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C680-7B53-9746-A778-67F095A4B033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FF8D0-3942-7F48-9B5C-05A0F02C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AE434-C512-1446-95C3-17AA820D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DAEC-079A-0642-8C85-D87D6317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0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63801-9659-1545-8C63-B66DA8B45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5DA3A-3CE0-0044-B38D-938E8DE4E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A67C1-C3BA-5741-8057-A5F63AA21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3AF72-4B47-D045-AFDF-FEFCEA7C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C680-7B53-9746-A778-67F095A4B033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455CB-0EE2-C240-84DD-287EA89D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5AB20-952F-C847-8D4E-92903C12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DAEC-079A-0642-8C85-D87D6317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9E7364-0E04-854A-9B87-C9A63EB8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F98E7-4F69-EE4E-8DD6-E77A50E77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E6582-AFC2-AC4F-AEA2-97F576EA1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EC680-7B53-9746-A778-67F095A4B033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005E8-DA95-4D46-960A-0364AC009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CE273-839E-5C49-B983-937D4362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BDAEC-079A-0642-8C85-D87D63178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2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DBA6F2-B5D7-A44F-801E-3FAA5FF90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306677"/>
              </p:ext>
            </p:extLst>
          </p:nvPr>
        </p:nvGraphicFramePr>
        <p:xfrm>
          <a:off x="4729671" y="1535093"/>
          <a:ext cx="1078230" cy="27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Login Screen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761E20-8E74-FD4D-BF0E-311CA4F45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763019"/>
              </p:ext>
            </p:extLst>
          </p:nvPr>
        </p:nvGraphicFramePr>
        <p:xfrm>
          <a:off x="2463211" y="1443653"/>
          <a:ext cx="107823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Registration Screen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19AE67-73AB-A243-933F-3E590E54F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715299"/>
              </p:ext>
            </p:extLst>
          </p:nvPr>
        </p:nvGraphicFramePr>
        <p:xfrm>
          <a:off x="7001533" y="1443653"/>
          <a:ext cx="1078230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Order Lookup Screen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9CB52FA-4E57-4C4B-B66C-D9171E298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565625"/>
              </p:ext>
            </p:extLst>
          </p:nvPr>
        </p:nvGraphicFramePr>
        <p:xfrm>
          <a:off x="849515" y="1908269"/>
          <a:ext cx="1292981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92981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Search and Results Screen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7143A8-AB6A-1043-AE6C-720943C53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436899"/>
              </p:ext>
            </p:extLst>
          </p:nvPr>
        </p:nvGraphicFramePr>
        <p:xfrm>
          <a:off x="849516" y="3015491"/>
          <a:ext cx="1292980" cy="27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9298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Checkout Screen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06C555-9EF4-D342-BF52-68AEAE307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95145"/>
              </p:ext>
            </p:extLst>
          </p:nvPr>
        </p:nvGraphicFramePr>
        <p:xfrm>
          <a:off x="5877748" y="3023777"/>
          <a:ext cx="1078230" cy="27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Add Stuff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39B0985-9149-C247-8A5E-EFAC77DA7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807499"/>
              </p:ext>
            </p:extLst>
          </p:nvPr>
        </p:nvGraphicFramePr>
        <p:xfrm>
          <a:off x="4322427" y="4259119"/>
          <a:ext cx="1078230" cy="27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Add Book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1FC62FB-9CCE-EA4D-9CAC-4B7B065EC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371781"/>
              </p:ext>
            </p:extLst>
          </p:nvPr>
        </p:nvGraphicFramePr>
        <p:xfrm>
          <a:off x="5874264" y="4259119"/>
          <a:ext cx="1078230" cy="27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Add Publisher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BEF1BF5-D8DC-BD4C-ACD6-8D0E16E6A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886517"/>
              </p:ext>
            </p:extLst>
          </p:nvPr>
        </p:nvGraphicFramePr>
        <p:xfrm>
          <a:off x="7351063" y="4259119"/>
          <a:ext cx="1078230" cy="27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Add User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0E31CEF-CF66-B64A-A44F-E842551EA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102698"/>
              </p:ext>
            </p:extLst>
          </p:nvPr>
        </p:nvGraphicFramePr>
        <p:xfrm>
          <a:off x="9677705" y="3302552"/>
          <a:ext cx="1078230" cy="27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Edit Stuff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52DEA08-251D-9841-AFDC-6888C1DC7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346003"/>
              </p:ext>
            </p:extLst>
          </p:nvPr>
        </p:nvGraphicFramePr>
        <p:xfrm>
          <a:off x="10388368" y="4236817"/>
          <a:ext cx="1078230" cy="27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Edit Book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B6C9165-6F46-364E-A24E-F9A1CA2B7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898405"/>
              </p:ext>
            </p:extLst>
          </p:nvPr>
        </p:nvGraphicFramePr>
        <p:xfrm>
          <a:off x="8962745" y="4236817"/>
          <a:ext cx="1078230" cy="27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Edit User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70A3FAF-CF17-A64D-8DC5-3BAF9C57F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850321"/>
              </p:ext>
            </p:extLst>
          </p:nvPr>
        </p:nvGraphicFramePr>
        <p:xfrm>
          <a:off x="10464435" y="1999709"/>
          <a:ext cx="1078230" cy="27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Reports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C8D8F18-A7B4-7647-8C7E-D30E54435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908305"/>
              </p:ext>
            </p:extLst>
          </p:nvPr>
        </p:nvGraphicFramePr>
        <p:xfrm>
          <a:off x="4622295" y="2474658"/>
          <a:ext cx="1292981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92981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Logout Confirmation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BBF2719-316D-7A42-B2A4-F36E22A9E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065644"/>
              </p:ext>
            </p:extLst>
          </p:nvPr>
        </p:nvGraphicFramePr>
        <p:xfrm>
          <a:off x="7792553" y="1999709"/>
          <a:ext cx="1292981" cy="27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92981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Admin Screen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A8FFEB-6E37-8F40-B285-08A52BFB4A5A}"/>
              </a:ext>
            </a:extLst>
          </p:cNvPr>
          <p:cNvCxnSpPr>
            <a:cxnSpLocks/>
            <a:endCxn id="7" idx="3"/>
          </p:cNvCxnSpPr>
          <p:nvPr/>
        </p:nvCxnSpPr>
        <p:spPr>
          <a:xfrm rot="10800000" flipV="1">
            <a:off x="2142496" y="1809413"/>
            <a:ext cx="2918394" cy="327456"/>
          </a:xfrm>
          <a:prstGeom prst="bentConnector3">
            <a:avLst>
              <a:gd name="adj1" fmla="val -199"/>
            </a:avLst>
          </a:prstGeom>
          <a:ln w="127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22">
            <a:extLst>
              <a:ext uri="{FF2B5EF4-FFF2-40B4-BE49-F238E27FC236}">
                <a16:creationId xmlns:a16="http://schemas.microsoft.com/office/drawing/2014/main" id="{A2398DA4-B8B7-104C-AA87-8CF61C87AAE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503718" y="1815767"/>
            <a:ext cx="2288835" cy="321102"/>
          </a:xfrm>
          <a:prstGeom prst="bentConnector3">
            <a:avLst>
              <a:gd name="adj1" fmla="val -669"/>
            </a:avLst>
          </a:prstGeom>
          <a:ln w="127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F0228EF-8838-DE40-93BA-C6364B5D7717}"/>
              </a:ext>
            </a:extLst>
          </p:cNvPr>
          <p:cNvCxnSpPr>
            <a:cxnSpLocks/>
            <a:stCxn id="20" idx="0"/>
            <a:endCxn id="4" idx="2"/>
          </p:cNvCxnSpPr>
          <p:nvPr/>
        </p:nvCxnSpPr>
        <p:spPr>
          <a:xfrm flipV="1">
            <a:off x="5268785" y="1809413"/>
            <a:ext cx="1" cy="6652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D08DACA-2C89-DD4B-9376-18B5A1A2E2E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15352" y="2362913"/>
            <a:ext cx="2806943" cy="340345"/>
          </a:xfrm>
          <a:prstGeom prst="bentConnector3">
            <a:avLst>
              <a:gd name="adj1" fmla="val 34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0">
            <a:extLst>
              <a:ext uri="{FF2B5EF4-FFF2-40B4-BE49-F238E27FC236}">
                <a16:creationId xmlns:a16="http://schemas.microsoft.com/office/drawing/2014/main" id="{6CF96F8D-5608-B548-8F1A-8338D6ECF2AB}"/>
              </a:ext>
            </a:extLst>
          </p:cNvPr>
          <p:cNvCxnSpPr>
            <a:cxnSpLocks/>
            <a:stCxn id="21" idx="2"/>
            <a:endCxn id="20" idx="3"/>
          </p:cNvCxnSpPr>
          <p:nvPr/>
        </p:nvCxnSpPr>
        <p:spPr>
          <a:xfrm rot="5400000">
            <a:off x="6962546" y="1226760"/>
            <a:ext cx="429229" cy="252376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91F046F-D309-D346-962E-836EE2799D1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496005" y="2365469"/>
            <a:ext cx="1" cy="65002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50">
            <a:extLst>
              <a:ext uri="{FF2B5EF4-FFF2-40B4-BE49-F238E27FC236}">
                <a16:creationId xmlns:a16="http://schemas.microsoft.com/office/drawing/2014/main" id="{34C073DC-C209-824C-ACDE-04A4AF2CD02D}"/>
              </a:ext>
            </a:extLst>
          </p:cNvPr>
          <p:cNvCxnSpPr>
            <a:cxnSpLocks/>
            <a:stCxn id="21" idx="2"/>
            <a:endCxn id="13" idx="1"/>
          </p:cNvCxnSpPr>
          <p:nvPr/>
        </p:nvCxnSpPr>
        <p:spPr>
          <a:xfrm rot="16200000" flipH="1">
            <a:off x="8475533" y="2237539"/>
            <a:ext cx="1165683" cy="1238662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50">
            <a:extLst>
              <a:ext uri="{FF2B5EF4-FFF2-40B4-BE49-F238E27FC236}">
                <a16:creationId xmlns:a16="http://schemas.microsoft.com/office/drawing/2014/main" id="{F5976BC9-E780-1C4A-806F-CFB000CE6311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>
            <a:off x="9085534" y="2136869"/>
            <a:ext cx="1378901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50">
            <a:extLst>
              <a:ext uri="{FF2B5EF4-FFF2-40B4-BE49-F238E27FC236}">
                <a16:creationId xmlns:a16="http://schemas.microsoft.com/office/drawing/2014/main" id="{5F4B3F0E-FC14-694A-AC22-F05C468B6474}"/>
              </a:ext>
            </a:extLst>
          </p:cNvPr>
          <p:cNvCxnSpPr>
            <a:cxnSpLocks/>
            <a:stCxn id="21" idx="2"/>
            <a:endCxn id="9" idx="3"/>
          </p:cNvCxnSpPr>
          <p:nvPr/>
        </p:nvCxnSpPr>
        <p:spPr>
          <a:xfrm rot="5400000">
            <a:off x="7254057" y="1975951"/>
            <a:ext cx="886908" cy="1483065"/>
          </a:xfrm>
          <a:prstGeom prst="bentConnector2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A4D2011-0F67-434C-8866-3A45D2F35177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5400000">
            <a:off x="9529368" y="3549364"/>
            <a:ext cx="659945" cy="71496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98">
            <a:extLst>
              <a:ext uri="{FF2B5EF4-FFF2-40B4-BE49-F238E27FC236}">
                <a16:creationId xmlns:a16="http://schemas.microsoft.com/office/drawing/2014/main" id="{555ED8B5-EC50-1041-B857-85C0FC5A1E4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16200000" flipH="1">
            <a:off x="10242179" y="3551512"/>
            <a:ext cx="659945" cy="710663"/>
          </a:xfrm>
          <a:prstGeom prst="bentConnector3">
            <a:avLst>
              <a:gd name="adj1" fmla="val 50000"/>
            </a:avLst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98">
            <a:extLst>
              <a:ext uri="{FF2B5EF4-FFF2-40B4-BE49-F238E27FC236}">
                <a16:creationId xmlns:a16="http://schemas.microsoft.com/office/drawing/2014/main" id="{53E4A471-308A-214F-A2A0-FB263CC7A1FB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5158692" y="3000948"/>
            <a:ext cx="961022" cy="1555321"/>
          </a:xfrm>
          <a:prstGeom prst="bentConnector3">
            <a:avLst>
              <a:gd name="adj1" fmla="val 37236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98">
            <a:extLst>
              <a:ext uri="{FF2B5EF4-FFF2-40B4-BE49-F238E27FC236}">
                <a16:creationId xmlns:a16="http://schemas.microsoft.com/office/drawing/2014/main" id="{CAD0E5F1-7029-6A41-8270-EF3FA32F10C3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6673009" y="3041950"/>
            <a:ext cx="961022" cy="1473315"/>
          </a:xfrm>
          <a:prstGeom prst="bentConnector3">
            <a:avLst>
              <a:gd name="adj1" fmla="val 3723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98">
            <a:extLst>
              <a:ext uri="{FF2B5EF4-FFF2-40B4-BE49-F238E27FC236}">
                <a16:creationId xmlns:a16="http://schemas.microsoft.com/office/drawing/2014/main" id="{5ADB80BD-7543-EC4A-ABBE-308D94DEFB23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6413379" y="3298097"/>
            <a:ext cx="3484" cy="96102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F4F84E9-502A-5E42-977A-896F72CEB901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>
            <a:off x="3541441" y="1672253"/>
            <a:ext cx="118823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5824C3B-0E55-8940-8372-5D2E513B37F3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5807901" y="1672253"/>
            <a:ext cx="119363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366495C-3585-8644-8006-1706A2F1204F}"/>
              </a:ext>
            </a:extLst>
          </p:cNvPr>
          <p:cNvSpPr txBox="1"/>
          <p:nvPr/>
        </p:nvSpPr>
        <p:spPr>
          <a:xfrm>
            <a:off x="1783441" y="251022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logout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5FBDDDA-8ADC-6E4F-8D4F-76902A9ED8CA}"/>
              </a:ext>
            </a:extLst>
          </p:cNvPr>
          <p:cNvSpPr txBox="1"/>
          <p:nvPr/>
        </p:nvSpPr>
        <p:spPr>
          <a:xfrm>
            <a:off x="7955808" y="2442875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logout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AD8DCEC-1FEF-AD42-A953-4A23F6111283}"/>
              </a:ext>
            </a:extLst>
          </p:cNvPr>
          <p:cNvSpPr txBox="1"/>
          <p:nvPr/>
        </p:nvSpPr>
        <p:spPr>
          <a:xfrm>
            <a:off x="843114" y="2362913"/>
            <a:ext cx="684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checkout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70605BC-E2D9-9A48-A26B-C8FC475A3130}"/>
              </a:ext>
            </a:extLst>
          </p:cNvPr>
          <p:cNvSpPr txBox="1"/>
          <p:nvPr/>
        </p:nvSpPr>
        <p:spPr>
          <a:xfrm>
            <a:off x="541870" y="2760236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cancel/ return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240C1B1-C30D-5147-9A66-D59930200968}"/>
              </a:ext>
            </a:extLst>
          </p:cNvPr>
          <p:cNvSpPr txBox="1"/>
          <p:nvPr/>
        </p:nvSpPr>
        <p:spPr>
          <a:xfrm>
            <a:off x="4395702" y="1881462"/>
            <a:ext cx="7505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user login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369BEA9-9EEF-AA43-BF79-AC36E96BD9F6}"/>
              </a:ext>
            </a:extLst>
          </p:cNvPr>
          <p:cNvSpPr txBox="1"/>
          <p:nvPr/>
        </p:nvSpPr>
        <p:spPr>
          <a:xfrm>
            <a:off x="5485341" y="1878887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admin login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21C3A0D-8B5E-D04B-84D4-3FED5F14AC51}"/>
              </a:ext>
            </a:extLst>
          </p:cNvPr>
          <p:cNvSpPr txBox="1"/>
          <p:nvPr/>
        </p:nvSpPr>
        <p:spPr>
          <a:xfrm>
            <a:off x="5229277" y="2227033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confirm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CFA42F1-58CA-8348-BCAD-BAD7847E056D}"/>
              </a:ext>
            </a:extLst>
          </p:cNvPr>
          <p:cNvSpPr txBox="1"/>
          <p:nvPr/>
        </p:nvSpPr>
        <p:spPr>
          <a:xfrm>
            <a:off x="3487618" y="1443653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return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EAC8323-EA56-AA4C-8DD6-E5DCD10DDE91}"/>
              </a:ext>
            </a:extLst>
          </p:cNvPr>
          <p:cNvSpPr txBox="1"/>
          <p:nvPr/>
        </p:nvSpPr>
        <p:spPr>
          <a:xfrm>
            <a:off x="4150282" y="1443846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register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CC23D4E-1646-0440-8AC5-DEAAF5B3FF52}"/>
              </a:ext>
            </a:extLst>
          </p:cNvPr>
          <p:cNvSpPr txBox="1"/>
          <p:nvPr/>
        </p:nvSpPr>
        <p:spPr>
          <a:xfrm>
            <a:off x="5819506" y="1463044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lookup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6CC662D-47DB-7644-BC72-7F4EB13902F1}"/>
              </a:ext>
            </a:extLst>
          </p:cNvPr>
          <p:cNvSpPr txBox="1"/>
          <p:nvPr/>
        </p:nvSpPr>
        <p:spPr>
          <a:xfrm>
            <a:off x="6475089" y="1450007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return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313EF05-529F-C240-B305-D5E5E090E6CE}"/>
              </a:ext>
            </a:extLst>
          </p:cNvPr>
          <p:cNvSpPr txBox="1"/>
          <p:nvPr/>
        </p:nvSpPr>
        <p:spPr>
          <a:xfrm>
            <a:off x="9106993" y="1757696"/>
            <a:ext cx="5357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view </a:t>
            </a:r>
          </a:p>
          <a:p>
            <a:r>
              <a:rPr lang="en-US" sz="1100" i="1" dirty="0">
                <a:latin typeface="Times" pitchFamily="2" charset="0"/>
              </a:rPr>
              <a:t>report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5F29870-DFD8-3747-91D0-C55B5ED268AF}"/>
              </a:ext>
            </a:extLst>
          </p:cNvPr>
          <p:cNvSpPr txBox="1"/>
          <p:nvPr/>
        </p:nvSpPr>
        <p:spPr>
          <a:xfrm>
            <a:off x="9885307" y="1763771"/>
            <a:ext cx="6270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i="1" dirty="0">
                <a:latin typeface="Times" pitchFamily="2" charset="0"/>
              </a:rPr>
              <a:t>change </a:t>
            </a:r>
          </a:p>
          <a:p>
            <a:pPr algn="r"/>
            <a:r>
              <a:rPr lang="en-US" sz="1100" i="1" dirty="0">
                <a:latin typeface="Times" pitchFamily="2" charset="0"/>
              </a:rPr>
              <a:t>view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8B5B053-3DDC-EA4F-A716-34F55F1393F6}"/>
              </a:ext>
            </a:extLst>
          </p:cNvPr>
          <p:cNvSpPr txBox="1"/>
          <p:nvPr/>
        </p:nvSpPr>
        <p:spPr>
          <a:xfrm>
            <a:off x="9085534" y="3056408"/>
            <a:ext cx="6270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i="1" dirty="0">
                <a:latin typeface="Times" pitchFamily="2" charset="0"/>
              </a:rPr>
              <a:t>change </a:t>
            </a:r>
          </a:p>
          <a:p>
            <a:pPr algn="r"/>
            <a:r>
              <a:rPr lang="en-US" sz="1100" i="1" dirty="0">
                <a:latin typeface="Times" pitchFamily="2" charset="0"/>
              </a:rPr>
              <a:t>view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961CA26-EDA0-2842-B1B9-CC3714FC14A5}"/>
              </a:ext>
            </a:extLst>
          </p:cNvPr>
          <p:cNvSpPr txBox="1"/>
          <p:nvPr/>
        </p:nvSpPr>
        <p:spPr>
          <a:xfrm>
            <a:off x="6978499" y="2787147"/>
            <a:ext cx="6270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change </a:t>
            </a:r>
          </a:p>
          <a:p>
            <a:r>
              <a:rPr lang="en-US" sz="1100" i="1" dirty="0">
                <a:latin typeface="Times" pitchFamily="2" charset="0"/>
              </a:rPr>
              <a:t>view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0BD031A-2E59-4040-AB61-E315DC44F350}"/>
              </a:ext>
            </a:extLst>
          </p:cNvPr>
          <p:cNvSpPr txBox="1"/>
          <p:nvPr/>
        </p:nvSpPr>
        <p:spPr>
          <a:xfrm>
            <a:off x="8449853" y="3399457"/>
            <a:ext cx="7242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edit stuff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B172EE-D4CD-254A-83BD-8AE697AB7D76}"/>
              </a:ext>
            </a:extLst>
          </p:cNvPr>
          <p:cNvSpPr txBox="1"/>
          <p:nvPr/>
        </p:nvSpPr>
        <p:spPr>
          <a:xfrm>
            <a:off x="7810268" y="2924494"/>
            <a:ext cx="7242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add stuff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CB7B4F5-378A-BC44-995B-CDB71286B6A8}"/>
              </a:ext>
            </a:extLst>
          </p:cNvPr>
          <p:cNvSpPr txBox="1"/>
          <p:nvPr/>
        </p:nvSpPr>
        <p:spPr>
          <a:xfrm>
            <a:off x="7861206" y="3997509"/>
            <a:ext cx="8851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change view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6D01681-0EA9-634D-911F-B44CAB3A73B1}"/>
              </a:ext>
            </a:extLst>
          </p:cNvPr>
          <p:cNvSpPr txBox="1"/>
          <p:nvPr/>
        </p:nvSpPr>
        <p:spPr>
          <a:xfrm>
            <a:off x="6375744" y="3991155"/>
            <a:ext cx="8851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change view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4AD9B45-DAA2-D54C-AD57-717B01853FA2}"/>
              </a:ext>
            </a:extLst>
          </p:cNvPr>
          <p:cNvSpPr txBox="1"/>
          <p:nvPr/>
        </p:nvSpPr>
        <p:spPr>
          <a:xfrm>
            <a:off x="4825328" y="4007363"/>
            <a:ext cx="8851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change view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08F8BFC-5EA5-E94F-9559-F774C4CE1242}"/>
              </a:ext>
            </a:extLst>
          </p:cNvPr>
          <p:cNvSpPr txBox="1"/>
          <p:nvPr/>
        </p:nvSpPr>
        <p:spPr>
          <a:xfrm>
            <a:off x="6644725" y="3458091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add user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7BCC1D4-C918-6148-84CD-3F68B2947583}"/>
              </a:ext>
            </a:extLst>
          </p:cNvPr>
          <p:cNvSpPr txBox="1"/>
          <p:nvPr/>
        </p:nvSpPr>
        <p:spPr>
          <a:xfrm>
            <a:off x="5482664" y="3444676"/>
            <a:ext cx="705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add book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9A535B1-AA6C-AD49-A94E-13F92C290989}"/>
              </a:ext>
            </a:extLst>
          </p:cNvPr>
          <p:cNvSpPr txBox="1"/>
          <p:nvPr/>
        </p:nvSpPr>
        <p:spPr>
          <a:xfrm>
            <a:off x="5759069" y="3647264"/>
            <a:ext cx="7152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i="1" dirty="0">
                <a:latin typeface="Times" pitchFamily="2" charset="0"/>
              </a:rPr>
              <a:t>add </a:t>
            </a:r>
          </a:p>
          <a:p>
            <a:pPr algn="r"/>
            <a:r>
              <a:rPr lang="en-US" sz="1100" i="1" dirty="0">
                <a:latin typeface="Times" pitchFamily="2" charset="0"/>
              </a:rPr>
              <a:t>publisher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95CCAFA-8F68-C04B-B234-4736144377F4}"/>
              </a:ext>
            </a:extLst>
          </p:cNvPr>
          <p:cNvSpPr txBox="1"/>
          <p:nvPr/>
        </p:nvSpPr>
        <p:spPr>
          <a:xfrm>
            <a:off x="8951339" y="3838086"/>
            <a:ext cx="5918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i="1" dirty="0">
                <a:latin typeface="Times" pitchFamily="2" charset="0"/>
              </a:rPr>
              <a:t>change</a:t>
            </a:r>
          </a:p>
          <a:p>
            <a:pPr algn="r"/>
            <a:r>
              <a:rPr lang="en-US" sz="1100" i="1" dirty="0">
                <a:latin typeface="Times" pitchFamily="2" charset="0"/>
              </a:rPr>
              <a:t>view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A03B1F7-9C63-184B-8076-601EEBD80DE5}"/>
              </a:ext>
            </a:extLst>
          </p:cNvPr>
          <p:cNvSpPr txBox="1"/>
          <p:nvPr/>
        </p:nvSpPr>
        <p:spPr>
          <a:xfrm>
            <a:off x="10206954" y="3689372"/>
            <a:ext cx="704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edit book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3091043-7ACF-C048-9701-0AF3F9948C3E}"/>
              </a:ext>
            </a:extLst>
          </p:cNvPr>
          <p:cNvSpPr txBox="1"/>
          <p:nvPr/>
        </p:nvSpPr>
        <p:spPr>
          <a:xfrm>
            <a:off x="10901126" y="3862707"/>
            <a:ext cx="5918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change</a:t>
            </a:r>
          </a:p>
          <a:p>
            <a:r>
              <a:rPr lang="en-US" sz="1100" i="1" dirty="0">
                <a:latin typeface="Times" pitchFamily="2" charset="0"/>
              </a:rPr>
              <a:t>view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5DE976F-D683-A242-9C14-4DE9C0F2B336}"/>
              </a:ext>
            </a:extLst>
          </p:cNvPr>
          <p:cNvSpPr txBox="1"/>
          <p:nvPr/>
        </p:nvSpPr>
        <p:spPr>
          <a:xfrm>
            <a:off x="9588827" y="3685856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edit user</a:t>
            </a:r>
            <a:endParaRPr lang="en-US" i="1" dirty="0">
              <a:latin typeface="Times" pitchFamily="2" charset="0"/>
            </a:endParaRPr>
          </a:p>
        </p:txBody>
      </p:sp>
      <p:graphicFrame>
        <p:nvGraphicFramePr>
          <p:cNvPr id="169" name="Table 168">
            <a:extLst>
              <a:ext uri="{FF2B5EF4-FFF2-40B4-BE49-F238E27FC236}">
                <a16:creationId xmlns:a16="http://schemas.microsoft.com/office/drawing/2014/main" id="{BB1DA46A-133D-A648-99B4-32454CE44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66739"/>
              </p:ext>
            </p:extLst>
          </p:nvPr>
        </p:nvGraphicFramePr>
        <p:xfrm>
          <a:off x="4622296" y="773050"/>
          <a:ext cx="1292981" cy="27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92981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4711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Switch View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</a:tbl>
          </a:graphicData>
        </a:graphic>
      </p:graphicFrame>
      <p:cxnSp>
        <p:nvCxnSpPr>
          <p:cNvPr id="170" name="Straight Arrow Connector 22">
            <a:extLst>
              <a:ext uri="{FF2B5EF4-FFF2-40B4-BE49-F238E27FC236}">
                <a16:creationId xmlns:a16="http://schemas.microsoft.com/office/drawing/2014/main" id="{1C3EBE1B-321F-1E42-A536-B39D7DC0049B}"/>
              </a:ext>
            </a:extLst>
          </p:cNvPr>
          <p:cNvCxnSpPr>
            <a:cxnSpLocks/>
            <a:stCxn id="21" idx="0"/>
            <a:endCxn id="169" idx="3"/>
          </p:cNvCxnSpPr>
          <p:nvPr/>
        </p:nvCxnSpPr>
        <p:spPr>
          <a:xfrm rot="16200000" flipV="1">
            <a:off x="6632411" y="193077"/>
            <a:ext cx="1089499" cy="2523766"/>
          </a:xfrm>
          <a:prstGeom prst="bentConnector2">
            <a:avLst/>
          </a:prstGeom>
          <a:ln w="127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22">
            <a:extLst>
              <a:ext uri="{FF2B5EF4-FFF2-40B4-BE49-F238E27FC236}">
                <a16:creationId xmlns:a16="http://schemas.microsoft.com/office/drawing/2014/main" id="{C7D282BE-4F0B-804B-8FCB-BADEDB27AF56}"/>
              </a:ext>
            </a:extLst>
          </p:cNvPr>
          <p:cNvCxnSpPr>
            <a:cxnSpLocks/>
            <a:stCxn id="169" idx="1"/>
            <a:endCxn id="7" idx="0"/>
          </p:cNvCxnSpPr>
          <p:nvPr/>
        </p:nvCxnSpPr>
        <p:spPr>
          <a:xfrm rot="10800000" flipV="1">
            <a:off x="1496006" y="910209"/>
            <a:ext cx="3126291" cy="998059"/>
          </a:xfrm>
          <a:prstGeom prst="bentConnector2">
            <a:avLst/>
          </a:prstGeom>
          <a:ln w="127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92D693B0-346A-6E47-AB5B-F331AC4116D2}"/>
              </a:ext>
            </a:extLst>
          </p:cNvPr>
          <p:cNvSpPr txBox="1"/>
          <p:nvPr/>
        </p:nvSpPr>
        <p:spPr>
          <a:xfrm>
            <a:off x="5973918" y="682505"/>
            <a:ext cx="5517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cancel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192BDD7-1D9B-9B47-AE0B-57BC0557B5EC}"/>
              </a:ext>
            </a:extLst>
          </p:cNvPr>
          <p:cNvSpPr txBox="1"/>
          <p:nvPr/>
        </p:nvSpPr>
        <p:spPr>
          <a:xfrm>
            <a:off x="8391077" y="1600323"/>
            <a:ext cx="6270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change </a:t>
            </a:r>
          </a:p>
          <a:p>
            <a:r>
              <a:rPr lang="en-US" sz="1100" i="1" dirty="0">
                <a:latin typeface="Times" pitchFamily="2" charset="0"/>
              </a:rPr>
              <a:t>view</a:t>
            </a:r>
            <a:endParaRPr lang="en-US" i="1" dirty="0">
              <a:latin typeface="Times" pitchFamily="2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F1678869-BDCF-F44E-BFA5-8C784FEA8FBB}"/>
              </a:ext>
            </a:extLst>
          </p:cNvPr>
          <p:cNvSpPr txBox="1"/>
          <p:nvPr/>
        </p:nvSpPr>
        <p:spPr>
          <a:xfrm>
            <a:off x="4011284" y="670216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" pitchFamily="2" charset="0"/>
              </a:rPr>
              <a:t>confirm</a:t>
            </a:r>
            <a:endParaRPr lang="en-US" i="1" dirty="0">
              <a:latin typeface="Times" pitchFamily="2" charset="0"/>
            </a:endParaRP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525648C-149D-0648-9E2C-2DCE08D0B779}"/>
              </a:ext>
            </a:extLst>
          </p:cNvPr>
          <p:cNvGrpSpPr/>
          <p:nvPr/>
        </p:nvGrpSpPr>
        <p:grpSpPr>
          <a:xfrm>
            <a:off x="5112166" y="1134125"/>
            <a:ext cx="313240" cy="299358"/>
            <a:chOff x="5087417" y="1134125"/>
            <a:chExt cx="313240" cy="299358"/>
          </a:xfrm>
        </p:grpSpPr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286248A-B142-0042-9E27-F838CFB06BBD}"/>
                </a:ext>
              </a:extLst>
            </p:cNvPr>
            <p:cNvSpPr/>
            <p:nvPr/>
          </p:nvSpPr>
          <p:spPr>
            <a:xfrm>
              <a:off x="5129412" y="1167119"/>
              <a:ext cx="229250" cy="233371"/>
            </a:xfrm>
            <a:prstGeom prst="ellipse">
              <a:avLst/>
            </a:prstGeom>
            <a:solidFill>
              <a:schemeClr val="accent1"/>
            </a:solidFill>
            <a:ln w="393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2436EA69-F659-A545-9BDC-817B7A71905A}"/>
                </a:ext>
              </a:extLst>
            </p:cNvPr>
            <p:cNvSpPr/>
            <p:nvPr/>
          </p:nvSpPr>
          <p:spPr>
            <a:xfrm flipV="1">
              <a:off x="5087417" y="1134125"/>
              <a:ext cx="313240" cy="299358"/>
            </a:xfrm>
            <a:prstGeom prst="ellipse">
              <a:avLst/>
            </a:prstGeom>
            <a:noFill/>
            <a:ln w="9525" cmpd="sng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056F094D-F4BF-B240-A941-EBF3E9675C4F}"/>
              </a:ext>
            </a:extLst>
          </p:cNvPr>
          <p:cNvCxnSpPr>
            <a:cxnSpLocks/>
            <a:stCxn id="182" idx="0"/>
            <a:endCxn id="4" idx="0"/>
          </p:cNvCxnSpPr>
          <p:nvPr/>
        </p:nvCxnSpPr>
        <p:spPr>
          <a:xfrm>
            <a:off x="5268786" y="1433483"/>
            <a:ext cx="0" cy="101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805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85</Words>
  <Application>Microsoft Macintosh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Godfrey</dc:creator>
  <cp:lastModifiedBy>Ryan Godfrey</cp:lastModifiedBy>
  <cp:revision>6</cp:revision>
  <dcterms:created xsi:type="dcterms:W3CDTF">2020-04-11T16:19:36Z</dcterms:created>
  <dcterms:modified xsi:type="dcterms:W3CDTF">2020-04-11T17:13:09Z</dcterms:modified>
</cp:coreProperties>
</file>