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702-4D3E-4159-8699-8A1E25F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6C0-BC34-4251-818C-0D9B3059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3E-8DF4-45E0-8041-87A7BE7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E61-9E3F-42A9-8A8A-3D8B1D9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BA7C-9CA8-432E-9B48-15B26C7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3D37-6645-4778-B9AC-217B19B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8D99-21D5-4271-8131-2A9F658A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7DE-EB30-4044-BFD6-FCFE756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E7F4-9106-4433-8201-EA0393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2CFC-6BFC-42C6-896F-743D5F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142B-7665-43F2-9E49-609A2BFE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07F8-5448-43DC-A695-3690050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1A3-B4AD-4EA1-A28D-DAA947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A530-DA48-48E1-9F20-237D09B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821A-CCAB-4E9B-863F-83EBB4D8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A30-A6EA-4D91-A6B6-E4B2D6F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115-7AD1-4EA5-90DE-DECA984A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534-548F-44CA-B835-BDBE40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D5F8-DAF2-4516-96E3-99D530C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770-E2AA-43E0-8A7B-FF8EBE5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CAA-7110-410E-9F34-D7E3498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2DF2-D756-4724-8895-E1806A77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1363-FE9E-4928-9F9D-3617109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EF80-046C-443B-8BB3-B9C40BE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9A90-96BA-4C71-83FF-C9EFBD4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8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BA32-9CE4-4013-B128-81F2F7E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0B9-D91B-4EE2-9375-E2063C50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C97C-D0A6-4886-B4CD-96AE1FF3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3413-49B8-465C-971A-6BC6B21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FCAF-8788-4519-AD9C-F9209D9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14A-FA7C-458F-B9DD-348A790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8CD-650E-4F08-8440-21FEFFDC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8BA3-E214-4EF3-8157-45263D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2EF8-B9C9-42E3-9A46-9A25508A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3AF16-7C1A-4532-8ACB-B67B069F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5D24-0ACF-4CB9-B94F-8E35C07D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8774-74B9-4747-A9D2-032C77A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DDE8-FB80-41A4-99DA-ED57CA7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8C49-94F0-4F59-B428-8AF5F88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68C-809B-4736-B41A-B8EC98E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9AED7-7D29-45F8-9D46-EC7F524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15C0-E70E-4520-B8B3-F53E2372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14D1-FE8C-4707-A586-D3C9FCB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ED9-1F1F-49CB-9D0E-EE7ABA08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937D-0A47-464C-A24A-B0D8BF6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F995-9109-4F52-9EBE-8AEA37D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F116-ED21-4AF9-A611-5EA76B5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564-6EF6-41AA-8E81-14BC3780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FFA1-6CC5-4AE7-8B88-C4859A06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DA56-9ACA-43A0-8823-EF846C75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33CD-16E7-4277-852C-344BC57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C0A-7DFB-4DF6-801F-737075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404-B282-460A-85CC-B0F1597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F013F-F7B2-42CB-96DE-EB49403F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BC9A-F826-4CE4-A94C-FEDB60DD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4F8C-3E30-4291-9470-4011A80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34F-B83F-4303-89E1-CEB2CA4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447F-EF53-4236-AAE9-346A10C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CD35-4250-4404-9DBE-020D69C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D6C9-80EA-44CA-8EFD-4706877D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78-9798-477A-BA25-53915D15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FFDC-76EF-4F7E-915D-2D823B196B36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CC1C-20D3-4303-9DC4-1FBDCDEE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9D1D-36B5-4C71-AED4-047337A3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5ACC-0783-4082-B8B9-9B01FC961084}"/>
              </a:ext>
            </a:extLst>
          </p:cNvPr>
          <p:cNvSpPr txBox="1"/>
          <p:nvPr/>
        </p:nvSpPr>
        <p:spPr>
          <a:xfrm>
            <a:off x="880533" y="1305341"/>
            <a:ext cx="10430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• user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librarian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salary)</a:t>
            </a:r>
          </a:p>
          <a:p>
            <a:r>
              <a:rPr lang="en-CA" i="1" dirty="0"/>
              <a:t>• order</a:t>
            </a:r>
            <a:r>
              <a:rPr lang="en-CA" dirty="0"/>
              <a:t>(</a:t>
            </a:r>
            <a:r>
              <a:rPr lang="en-CA" u="sng" dirty="0" err="1"/>
              <a:t>order_num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</a:t>
            </a:r>
            <a:r>
              <a:rPr lang="en-CA" i="1" dirty="0" err="1"/>
              <a:t>ordAdd</a:t>
            </a:r>
            <a:r>
              <a:rPr lang="en-CA" i="1" dirty="0"/>
              <a:t>(</a:t>
            </a:r>
            <a:r>
              <a:rPr lang="en-CA" i="1" u="sng" dirty="0"/>
              <a:t>order_ num</a:t>
            </a:r>
            <a:r>
              <a:rPr lang="en-CA" i="1" dirty="0"/>
              <a:t>, </a:t>
            </a:r>
            <a:r>
              <a:rPr lang="en-CA" i="1" u="sng" dirty="0" err="1"/>
              <a:t>add_id</a:t>
            </a:r>
            <a:r>
              <a:rPr lang="en-CA" i="1" dirty="0"/>
              <a:t>)</a:t>
            </a:r>
          </a:p>
          <a:p>
            <a:r>
              <a:rPr lang="en-CA" i="1" dirty="0"/>
              <a:t>• basket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)</a:t>
            </a:r>
          </a:p>
          <a:p>
            <a:r>
              <a:rPr lang="en-CA" i="1" dirty="0"/>
              <a:t>• book</a:t>
            </a:r>
            <a:r>
              <a:rPr lang="en-CA" dirty="0"/>
              <a:t>(</a:t>
            </a:r>
            <a:r>
              <a:rPr lang="en-CA" u="sng" dirty="0" err="1"/>
              <a:t>isbn</a:t>
            </a:r>
            <a:r>
              <a:rPr lang="en-CA" dirty="0"/>
              <a:t>, name, version, </a:t>
            </a:r>
            <a:r>
              <a:rPr lang="en-CA" dirty="0" err="1"/>
              <a:t>num_pages</a:t>
            </a:r>
            <a:r>
              <a:rPr lang="en-CA" dirty="0"/>
              <a:t>, price, royalty, stock)</a:t>
            </a:r>
          </a:p>
          <a:p>
            <a:r>
              <a:rPr lang="en-CA" i="1" dirty="0"/>
              <a:t>• author</a:t>
            </a:r>
            <a:r>
              <a:rPr lang="en-CA" dirty="0"/>
              <a:t>(</a:t>
            </a:r>
            <a:r>
              <a:rPr lang="en-CA" u="sng" dirty="0" err="1"/>
              <a:t>first_name</a:t>
            </a:r>
            <a:r>
              <a:rPr lang="en-CA" dirty="0"/>
              <a:t>, </a:t>
            </a:r>
            <a:r>
              <a:rPr lang="en-CA" u="sng" dirty="0" err="1"/>
              <a:t>last_name</a:t>
            </a:r>
            <a:r>
              <a:rPr lang="en-CA" dirty="0"/>
              <a:t>)</a:t>
            </a:r>
          </a:p>
          <a:p>
            <a:r>
              <a:rPr lang="en-CA" i="1" dirty="0"/>
              <a:t>• publisher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dirty="0" err="1"/>
              <a:t>email_add</a:t>
            </a:r>
            <a:r>
              <a:rPr lang="en-CA" dirty="0"/>
              <a:t>, </a:t>
            </a:r>
            <a:r>
              <a:rPr lang="en-CA" dirty="0" err="1"/>
              <a:t>phone_num</a:t>
            </a:r>
            <a:r>
              <a:rPr lang="en-CA" dirty="0"/>
              <a:t>, </a:t>
            </a:r>
            <a:r>
              <a:rPr lang="en-CA" dirty="0" err="1"/>
              <a:t>bank_acc</a:t>
            </a:r>
            <a:r>
              <a:rPr lang="en-CA" dirty="0"/>
              <a:t>)</a:t>
            </a:r>
          </a:p>
          <a:p>
            <a:r>
              <a:rPr lang="en-CA" i="1" dirty="0"/>
              <a:t>• address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dirty="0" err="1"/>
              <a:t>street_num</a:t>
            </a:r>
            <a:r>
              <a:rPr lang="en-CA" dirty="0"/>
              <a:t>, </a:t>
            </a:r>
            <a:r>
              <a:rPr lang="en-CA" dirty="0" err="1"/>
              <a:t>street_name</a:t>
            </a:r>
            <a:r>
              <a:rPr lang="en-CA" dirty="0"/>
              <a:t>, apartment, city, province, country, </a:t>
            </a:r>
            <a:r>
              <a:rPr lang="en-CA" dirty="0" err="1"/>
              <a:t>postal_code</a:t>
            </a:r>
            <a:r>
              <a:rPr lang="en-CA" dirty="0"/>
              <a:t>)</a:t>
            </a:r>
          </a:p>
          <a:p>
            <a:r>
              <a:rPr lang="en-CA" i="1" dirty="0"/>
              <a:t>• checkout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order_num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bask_item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, quantity)</a:t>
            </a:r>
            <a:endParaRPr lang="en-CA" i="1" dirty="0"/>
          </a:p>
          <a:p>
            <a:r>
              <a:rPr lang="en-CA" i="1" dirty="0"/>
              <a:t>• </a:t>
            </a:r>
            <a:r>
              <a:rPr lang="en-CA" i="1" dirty="0" err="1"/>
              <a:t>bask_manage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)</a:t>
            </a:r>
            <a:endParaRPr lang="en-CA" i="1" dirty="0"/>
          </a:p>
          <a:p>
            <a:r>
              <a:rPr lang="en-CA" i="1" dirty="0"/>
              <a:t>• writes</a:t>
            </a:r>
            <a:r>
              <a:rPr lang="en-CA" dirty="0"/>
              <a:t>(</a:t>
            </a:r>
            <a:r>
              <a:rPr lang="en-CA" u="sng" dirty="0" err="1"/>
              <a:t>auth_fn</a:t>
            </a:r>
            <a:r>
              <a:rPr lang="en-CA" dirty="0"/>
              <a:t>, </a:t>
            </a:r>
            <a:r>
              <a:rPr lang="en-CA" u="sng" dirty="0" err="1"/>
              <a:t>auth_ln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)</a:t>
            </a:r>
          </a:p>
          <a:p>
            <a:r>
              <a:rPr lang="en-CA" i="1" dirty="0"/>
              <a:t>• publishes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i="1" dirty="0"/>
              <a:t>, </a:t>
            </a:r>
            <a:r>
              <a:rPr lang="en-CA" dirty="0"/>
              <a:t>year)</a:t>
            </a:r>
            <a:endParaRPr lang="en-CA" b="1" dirty="0"/>
          </a:p>
          <a:p>
            <a:r>
              <a:rPr lang="en-CA" i="1" dirty="0"/>
              <a:t>• </a:t>
            </a:r>
            <a:r>
              <a:rPr lang="en-CA" i="1" dirty="0" err="1"/>
              <a:t>pubAdd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u="sng" dirty="0" err="1"/>
              <a:t>add_id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hasAdd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, </a:t>
            </a:r>
            <a:r>
              <a:rPr lang="en-CA" dirty="0" err="1"/>
              <a:t>isShipping</a:t>
            </a:r>
            <a:r>
              <a:rPr lang="en-CA" dirty="0"/>
              <a:t>, </a:t>
            </a:r>
            <a:r>
              <a:rPr lang="en-CA" dirty="0" err="1"/>
              <a:t>isBilling</a:t>
            </a:r>
            <a:r>
              <a:rPr lang="en-CA" dirty="0"/>
              <a:t>)</a:t>
            </a:r>
          </a:p>
          <a:p>
            <a:r>
              <a:rPr lang="en-CA" i="1" dirty="0"/>
              <a:t>• genre</a:t>
            </a:r>
            <a:r>
              <a:rPr lang="en-CA" dirty="0"/>
              <a:t>(</a:t>
            </a:r>
            <a:r>
              <a:rPr lang="en-CA" u="sng" dirty="0"/>
              <a:t>name)</a:t>
            </a:r>
          </a:p>
          <a:p>
            <a:r>
              <a:rPr lang="en-CA" i="1" dirty="0"/>
              <a:t>• </a:t>
            </a:r>
            <a:r>
              <a:rPr lang="en-CA" i="1" dirty="0" err="1"/>
              <a:t>hasGenre</a:t>
            </a:r>
            <a:r>
              <a:rPr lang="en-CA" i="1" dirty="0"/>
              <a:t>(</a:t>
            </a:r>
            <a:r>
              <a:rPr lang="en-CA" u="sng" dirty="0" err="1"/>
              <a:t>isbn</a:t>
            </a:r>
            <a:r>
              <a:rPr lang="en-CA" dirty="0"/>
              <a:t>, </a:t>
            </a:r>
            <a:r>
              <a:rPr lang="en-CA" u="sng" dirty="0"/>
              <a:t>name</a:t>
            </a:r>
            <a:r>
              <a:rPr lang="en-CA" dirty="0"/>
              <a:t>)</a:t>
            </a:r>
            <a:endParaRPr lang="en-CA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7359-4EF4-43F1-8DC5-0A49CF9451CB}"/>
              </a:ext>
            </a:extLst>
          </p:cNvPr>
          <p:cNvSpPr txBox="1"/>
          <p:nvPr/>
        </p:nvSpPr>
        <p:spPr>
          <a:xfrm>
            <a:off x="880533" y="389467"/>
            <a:ext cx="1043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9885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242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Breton</dc:creator>
  <cp:lastModifiedBy>Ryan Godfrey</cp:lastModifiedBy>
  <cp:revision>13</cp:revision>
  <dcterms:created xsi:type="dcterms:W3CDTF">2020-03-23T20:12:17Z</dcterms:created>
  <dcterms:modified xsi:type="dcterms:W3CDTF">2020-03-27T22:11:18Z</dcterms:modified>
</cp:coreProperties>
</file>