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189"/>
  </p:normalViewPr>
  <p:slideViewPr>
    <p:cSldViewPr snapToGrid="0" snapToObjects="1">
      <p:cViewPr>
        <p:scale>
          <a:sx n="153" d="100"/>
          <a:sy n="153" d="100"/>
        </p:scale>
        <p:origin x="14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63790"/>
              </p:ext>
            </p:extLst>
          </p:nvPr>
        </p:nvGraphicFramePr>
        <p:xfrm>
          <a:off x="102623" y="149516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user_name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admin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shipping_add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billing_add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basket_id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4956F0-D31C-5640-B6E8-C8E687EA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56703"/>
              </p:ext>
            </p:extLst>
          </p:nvPr>
        </p:nvGraphicFramePr>
        <p:xfrm>
          <a:off x="3391933" y="149513"/>
          <a:ext cx="1078230" cy="2194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book_id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author_name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isbn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genre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75BB59-F795-F547-AD88-62EB280BB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24661"/>
              </p:ext>
            </p:extLst>
          </p:nvPr>
        </p:nvGraphicFramePr>
        <p:xfrm>
          <a:off x="102623" y="2320492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pub_id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address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96058"/>
              </p:ext>
            </p:extLst>
          </p:nvPr>
        </p:nvGraphicFramePr>
        <p:xfrm>
          <a:off x="1747278" y="2320492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order_num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shipping_add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billing_add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72DC38A8-313F-5E49-9645-0F43C821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66824"/>
              </p:ext>
            </p:extLst>
          </p:nvPr>
        </p:nvGraphicFramePr>
        <p:xfrm>
          <a:off x="1747278" y="149513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auth_id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37457"/>
              </p:ext>
            </p:extLst>
          </p:nvPr>
        </p:nvGraphicFramePr>
        <p:xfrm>
          <a:off x="3391933" y="2503372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books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81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14</cp:revision>
  <dcterms:created xsi:type="dcterms:W3CDTF">2020-02-11T05:03:13Z</dcterms:created>
  <dcterms:modified xsi:type="dcterms:W3CDTF">2020-03-03T14:55:50Z</dcterms:modified>
</cp:coreProperties>
</file>