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38"/>
  </p:normalViewPr>
  <p:slideViewPr>
    <p:cSldViewPr snapToGrid="0" snapToObjects="1">
      <p:cViewPr varScale="1">
        <p:scale>
          <a:sx n="119" d="100"/>
          <a:sy n="119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77540"/>
              </p:ext>
            </p:extLst>
          </p:nvPr>
        </p:nvGraphicFramePr>
        <p:xfrm>
          <a:off x="4408787" y="36146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4956F0-D31C-5640-B6E8-C8E687EA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1271"/>
              </p:ext>
            </p:extLst>
          </p:nvPr>
        </p:nvGraphicFramePr>
        <p:xfrm>
          <a:off x="7314779" y="2664668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5BB59-F795-F547-AD88-62EB280B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3760"/>
              </p:ext>
            </p:extLst>
          </p:nvPr>
        </p:nvGraphicFramePr>
        <p:xfrm>
          <a:off x="10867260" y="4415404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5607"/>
              </p:ext>
            </p:extLst>
          </p:nvPr>
        </p:nvGraphicFramePr>
        <p:xfrm>
          <a:off x="1516088" y="5316063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shipping_add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billing_add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2DC38A8-313F-5E49-9645-0F43C82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71271"/>
              </p:ext>
            </p:extLst>
          </p:nvPr>
        </p:nvGraphicFramePr>
        <p:xfrm>
          <a:off x="10867260" y="2997440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3263"/>
              </p:ext>
            </p:extLst>
          </p:nvPr>
        </p:nvGraphicFramePr>
        <p:xfrm>
          <a:off x="1516089" y="2997440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ABF6-3692-BB40-8C5F-E290E777EA2A}"/>
              </a:ext>
            </a:extLst>
          </p:cNvPr>
          <p:cNvCxnSpPr>
            <a:cxnSpLocks/>
            <a:stCxn id="11" idx="2"/>
            <a:endCxn id="58" idx="1"/>
          </p:cNvCxnSpPr>
          <p:nvPr/>
        </p:nvCxnSpPr>
        <p:spPr>
          <a:xfrm rot="16200000" flipH="1">
            <a:off x="7865530" y="4481831"/>
            <a:ext cx="744896" cy="768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477376A8-7104-1943-ADF9-7CA06DE02C9F}"/>
              </a:ext>
            </a:extLst>
          </p:cNvPr>
          <p:cNvSpPr/>
          <p:nvPr/>
        </p:nvSpPr>
        <p:spPr>
          <a:xfrm>
            <a:off x="8892677" y="3186439"/>
            <a:ext cx="1201783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98979D-5FF2-8744-98BE-80693A4C1A5F}"/>
              </a:ext>
            </a:extLst>
          </p:cNvPr>
          <p:cNvCxnSpPr>
            <a:stCxn id="46" idx="3"/>
            <a:endCxn id="77" idx="1"/>
          </p:cNvCxnSpPr>
          <p:nvPr/>
        </p:nvCxnSpPr>
        <p:spPr>
          <a:xfrm>
            <a:off x="10094460" y="3579068"/>
            <a:ext cx="7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2DD66D-0660-3541-9010-AB776D77C458}"/>
              </a:ext>
            </a:extLst>
          </p:cNvPr>
          <p:cNvCxnSpPr>
            <a:cxnSpLocks/>
            <a:stCxn id="46" idx="1"/>
            <a:endCxn id="11" idx="3"/>
          </p:cNvCxnSpPr>
          <p:nvPr/>
        </p:nvCxnSpPr>
        <p:spPr>
          <a:xfrm flipH="1">
            <a:off x="8393009" y="3579068"/>
            <a:ext cx="499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CB201EEB-6FBC-0943-BC20-4D3B315879B7}"/>
              </a:ext>
            </a:extLst>
          </p:cNvPr>
          <p:cNvSpPr/>
          <p:nvPr/>
        </p:nvSpPr>
        <p:spPr>
          <a:xfrm>
            <a:off x="8622063" y="4731065"/>
            <a:ext cx="168469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126541-3F95-9F48-AE8A-5BC5D82C1F05}"/>
              </a:ext>
            </a:extLst>
          </p:cNvPr>
          <p:cNvCxnSpPr>
            <a:cxnSpLocks/>
            <a:stCxn id="58" idx="3"/>
            <a:endCxn id="12" idx="1"/>
          </p:cNvCxnSpPr>
          <p:nvPr/>
        </p:nvCxnSpPr>
        <p:spPr>
          <a:xfrm>
            <a:off x="10306761" y="5238364"/>
            <a:ext cx="560499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F6FEE00C-6C96-8040-AE85-337CAD942A14}"/>
              </a:ext>
            </a:extLst>
          </p:cNvPr>
          <p:cNvSpPr/>
          <p:nvPr/>
        </p:nvSpPr>
        <p:spPr>
          <a:xfrm>
            <a:off x="1454312" y="4319741"/>
            <a:ext cx="1201783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0DA71C-B603-4A48-8483-1C88AADEE6D0}"/>
              </a:ext>
            </a:extLst>
          </p:cNvPr>
          <p:cNvCxnSpPr>
            <a:cxnSpLocks/>
            <a:stCxn id="71" idx="3"/>
            <a:endCxn id="11" idx="1"/>
          </p:cNvCxnSpPr>
          <p:nvPr/>
        </p:nvCxnSpPr>
        <p:spPr>
          <a:xfrm>
            <a:off x="5839865" y="3579068"/>
            <a:ext cx="1474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D1748B98-86BD-6A42-B09B-A04FE7BB9DC6}"/>
              </a:ext>
            </a:extLst>
          </p:cNvPr>
          <p:cNvSpPr/>
          <p:nvPr/>
        </p:nvSpPr>
        <p:spPr>
          <a:xfrm>
            <a:off x="4188498" y="3186439"/>
            <a:ext cx="1651367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71" idx="1"/>
            <a:endCxn id="13" idx="3"/>
          </p:cNvCxnSpPr>
          <p:nvPr/>
        </p:nvCxnSpPr>
        <p:spPr>
          <a:xfrm flipH="1">
            <a:off x="2594319" y="3579068"/>
            <a:ext cx="1594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>
            <a:extLst>
              <a:ext uri="{FF2B5EF4-FFF2-40B4-BE49-F238E27FC236}">
                <a16:creationId xmlns:a16="http://schemas.microsoft.com/office/drawing/2014/main" id="{51E7EF0F-ED9D-7D4C-8848-14FB5880B7A0}"/>
              </a:ext>
            </a:extLst>
          </p:cNvPr>
          <p:cNvSpPr/>
          <p:nvPr/>
        </p:nvSpPr>
        <p:spPr>
          <a:xfrm>
            <a:off x="1033153" y="1684438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83" idx="3"/>
            <a:endCxn id="139" idx="1"/>
          </p:cNvCxnSpPr>
          <p:nvPr/>
        </p:nvCxnSpPr>
        <p:spPr>
          <a:xfrm>
            <a:off x="3089587" y="2077067"/>
            <a:ext cx="247021" cy="209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2055204" y="2469696"/>
            <a:ext cx="6166" cy="5277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V="1">
            <a:off x="2055204" y="4160697"/>
            <a:ext cx="0" cy="159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stCxn id="63" idx="2"/>
            <a:endCxn id="76" idx="0"/>
          </p:cNvCxnSpPr>
          <p:nvPr/>
        </p:nvCxnSpPr>
        <p:spPr>
          <a:xfrm flipH="1">
            <a:off x="2055203" y="5104999"/>
            <a:ext cx="1" cy="21106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8A83D2A-B447-704A-BBC7-2498C7D43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91773"/>
              </p:ext>
            </p:extLst>
          </p:nvPr>
        </p:nvGraphicFramePr>
        <p:xfrm>
          <a:off x="4672280" y="440322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C4BBD2-21F5-8C48-B5DB-7E1A13B5A950}"/>
              </a:ext>
            </a:extLst>
          </p:cNvPr>
          <p:cNvCxnSpPr>
            <a:stCxn id="71" idx="2"/>
            <a:endCxn id="118" idx="0"/>
          </p:cNvCxnSpPr>
          <p:nvPr/>
        </p:nvCxnSpPr>
        <p:spPr>
          <a:xfrm>
            <a:off x="5014182" y="3971697"/>
            <a:ext cx="433" cy="431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D1F40F1-EF09-8F4D-9E47-960595E0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2565"/>
              </p:ext>
            </p:extLst>
          </p:nvPr>
        </p:nvGraphicFramePr>
        <p:xfrm>
          <a:off x="9122077" y="612481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85E3736-FB3C-144C-B83E-13FC9BBFD9CD}"/>
              </a:ext>
            </a:extLst>
          </p:cNvPr>
          <p:cNvCxnSpPr>
            <a:cxnSpLocks/>
            <a:stCxn id="58" idx="2"/>
            <a:endCxn id="124" idx="0"/>
          </p:cNvCxnSpPr>
          <p:nvPr/>
        </p:nvCxnSpPr>
        <p:spPr>
          <a:xfrm>
            <a:off x="9464412" y="5745662"/>
            <a:ext cx="0" cy="3791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78326"/>
              </p:ext>
            </p:extLst>
          </p:nvPr>
        </p:nvGraphicFramePr>
        <p:xfrm>
          <a:off x="5376287" y="1495438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B8DD644-E9B5-5A4B-A285-62A16832A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82402"/>
              </p:ext>
            </p:extLst>
          </p:nvPr>
        </p:nvGraphicFramePr>
        <p:xfrm>
          <a:off x="3336608" y="1497531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customer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156" name="Diamond 155">
            <a:extLst>
              <a:ext uri="{FF2B5EF4-FFF2-40B4-BE49-F238E27FC236}">
                <a16:creationId xmlns:a16="http://schemas.microsoft.com/office/drawing/2014/main" id="{6D3B7FBF-C36C-8B4D-9C3D-F2FC9F6B3E89}"/>
              </a:ext>
            </a:extLst>
          </p:cNvPr>
          <p:cNvSpPr/>
          <p:nvPr/>
        </p:nvSpPr>
        <p:spPr>
          <a:xfrm>
            <a:off x="6911344" y="1684438"/>
            <a:ext cx="1885100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lib_manage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7C8A96-174D-8747-8E55-D89E3B22E355}"/>
              </a:ext>
            </a:extLst>
          </p:cNvPr>
          <p:cNvCxnSpPr>
            <a:cxnSpLocks/>
            <a:stCxn id="156" idx="1"/>
            <a:endCxn id="129" idx="3"/>
          </p:cNvCxnSpPr>
          <p:nvPr/>
        </p:nvCxnSpPr>
        <p:spPr>
          <a:xfrm flipH="1" flipV="1">
            <a:off x="6587075" y="2077066"/>
            <a:ext cx="32426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1F6583-AE7C-BF48-8F76-42E9DA81F2B9}"/>
              </a:ext>
            </a:extLst>
          </p:cNvPr>
          <p:cNvCxnSpPr>
            <a:cxnSpLocks/>
            <a:stCxn id="156" idx="2"/>
            <a:endCxn id="11" idx="0"/>
          </p:cNvCxnSpPr>
          <p:nvPr/>
        </p:nvCxnSpPr>
        <p:spPr>
          <a:xfrm>
            <a:off x="7853894" y="2469696"/>
            <a:ext cx="0" cy="1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0EB1B5-CA51-4041-BC0F-C09C1A901108}"/>
              </a:ext>
            </a:extLst>
          </p:cNvPr>
          <p:cNvGrpSpPr/>
          <p:nvPr/>
        </p:nvGrpSpPr>
        <p:grpSpPr>
          <a:xfrm rot="20530362">
            <a:off x="5187293" y="1193179"/>
            <a:ext cx="71795" cy="979696"/>
            <a:chOff x="4991321" y="1224855"/>
            <a:chExt cx="45719" cy="852211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EBCB226-DBB7-4515-A5C3-2693324E28F4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A0E397-95E0-453F-81FD-9234FDA169A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FD0635-307B-4743-A417-960FD15E0507}"/>
              </a:ext>
            </a:extLst>
          </p:cNvPr>
          <p:cNvGrpSpPr/>
          <p:nvPr/>
        </p:nvGrpSpPr>
        <p:grpSpPr>
          <a:xfrm rot="1230283">
            <a:off x="4686439" y="1188119"/>
            <a:ext cx="71795" cy="979696"/>
            <a:chOff x="4991321" y="1224855"/>
            <a:chExt cx="45719" cy="852211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098AA80-C5C6-4810-BD8F-D6E5147319C8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DB8FD1-E01B-4F13-AE2A-28C951B7CE39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85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24</cp:revision>
  <dcterms:created xsi:type="dcterms:W3CDTF">2020-02-11T05:03:13Z</dcterms:created>
  <dcterms:modified xsi:type="dcterms:W3CDTF">2020-03-05T04:36:58Z</dcterms:modified>
</cp:coreProperties>
</file>