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9822-DB68-3347-920E-6CAFFF01C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98805-A939-204F-86A8-D0A885BB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D108-5333-3048-BA29-B9B8BD1E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A531-8C46-D043-97AC-938E28BE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A35B-FED5-014A-AC30-6B0E57B6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AC2-D842-6B47-89E5-7FBE62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8291B-1AD5-C449-9B57-B8CA7EBF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382E-E513-FB47-93A7-18460D9B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FC32-2955-5645-AE2B-A5A5A8B2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5853-7F78-BF44-9304-B2552BD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F07EE-AB1D-3B41-9634-536E10B0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8D2D0-4E89-A04A-8E73-01862A97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4DF4-E0F2-EB4B-89B7-C4E6E3CA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D310-BFA0-2145-ACA8-571257C4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E4F8-FA42-9A49-A3D4-48622A86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D95B-8E5D-A441-9C4D-AF31B90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2692-0E12-CC46-9A97-974BBD3B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3FAB-D446-F846-B9AF-69F94C3E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8CB1-E406-A74F-84B9-0FB4080B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1254-1F51-344A-BD47-F98D0415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06A-B26B-FF48-8840-C491C870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2A210-971E-9542-908F-1BF212A1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A7C7-2857-7E40-B971-5811601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D9A2-4087-4B47-BA07-D3F0856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D489-715A-5947-83B3-EB6A6737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E08B-D3A2-864E-8042-F0D0B52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2C81-3D37-7142-9FAC-808314B69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31F4-3B55-2F41-8271-94FF677C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3B08-4A4F-2B4D-A638-7232F268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3B28-7197-A64A-BD44-54EA6B3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A0EC6-E70E-1642-BB09-B6C21CF9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C824-F181-0745-8C49-46AC53C6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CA8A-09D6-2F4C-966D-95264DDF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440E-30CC-5C4B-936E-EC69AE45E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D40CE-A681-DD4B-B893-E49C3DC72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149A8-DC12-104E-9CFF-B76353561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02A1C-2CF9-C841-AA3A-487026E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0E5BB-3F24-114A-88C6-D99B85E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0F4F9-6B9A-4841-9B7D-EDDA429D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CF80-E5AB-7841-ABDB-2E9F2E9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53407-A2E0-2943-81E2-3E9939E2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5A678-51C4-0241-9342-3B77A1E6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9E9AC-D129-C64B-9D74-DA9B47CF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DF7A0-9BBE-A740-BABD-2C1DBD1A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BE2-57EA-FF49-BB3C-2ED1109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49C6A-CDB7-2B49-B10C-87EEF63A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14B-FF72-8447-B497-4BC83224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A0DB-E206-2146-961A-AC2EF99D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509F-4295-5D49-8F4C-A7F29329D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4AB56-2B4C-4340-8794-42903733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FF8D0-3942-7F48-9B5C-05A0F02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E434-C512-1446-95C3-17AA820D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3801-9659-1545-8C63-B66DA8B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5DA3A-3CE0-0044-B38D-938E8DE4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67C1-C3BA-5741-8057-A5F63AA2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AF72-4B47-D045-AFDF-FEFCEA7C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455CB-0EE2-C240-84DD-287EA89D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AB20-952F-C847-8D4E-92903C12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E7364-0E04-854A-9B87-C9A63EB8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98E7-4F69-EE4E-8DD6-E77A50E7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6582-AFC2-AC4F-AEA2-97F576EA1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05E8-DA95-4D46-960A-0364AC009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E273-839E-5C49-B983-937D4362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BA6F2-B5D7-A44F-801E-3FAA5FF9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97563"/>
              </p:ext>
            </p:extLst>
          </p:nvPr>
        </p:nvGraphicFramePr>
        <p:xfrm>
          <a:off x="4445460" y="1535093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Login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61E20-8E74-FD4D-BF0E-311CA4F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59827"/>
              </p:ext>
            </p:extLst>
          </p:nvPr>
        </p:nvGraphicFramePr>
        <p:xfrm>
          <a:off x="2179000" y="1443653"/>
          <a:ext cx="107823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Registration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19AE67-73AB-A243-933F-3E590E54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98802"/>
              </p:ext>
            </p:extLst>
          </p:nvPr>
        </p:nvGraphicFramePr>
        <p:xfrm>
          <a:off x="6717322" y="1443653"/>
          <a:ext cx="107823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 Lookup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CB52FA-4E57-4C4B-B66C-D9171E298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98468"/>
              </p:ext>
            </p:extLst>
          </p:nvPr>
        </p:nvGraphicFramePr>
        <p:xfrm>
          <a:off x="565304" y="1908269"/>
          <a:ext cx="1292981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Search and Results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7143A8-AB6A-1043-AE6C-720943C53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46775"/>
              </p:ext>
            </p:extLst>
          </p:nvPr>
        </p:nvGraphicFramePr>
        <p:xfrm>
          <a:off x="565305" y="3015491"/>
          <a:ext cx="129298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Checkout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06C555-9EF4-D342-BF52-68AEAE307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15165"/>
              </p:ext>
            </p:extLst>
          </p:nvPr>
        </p:nvGraphicFramePr>
        <p:xfrm>
          <a:off x="4931382" y="3118367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Stuff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9B0985-9149-C247-8A5E-EFAC77DA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93113"/>
              </p:ext>
            </p:extLst>
          </p:nvPr>
        </p:nvGraphicFramePr>
        <p:xfrm>
          <a:off x="3376061" y="4353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FC62FB-9CCE-EA4D-9CAC-4B7B065EC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18299"/>
              </p:ext>
            </p:extLst>
          </p:nvPr>
        </p:nvGraphicFramePr>
        <p:xfrm>
          <a:off x="4927898" y="4353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EF1BF5-D8DC-BD4C-ACD6-8D0E16E6A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92566"/>
              </p:ext>
            </p:extLst>
          </p:nvPr>
        </p:nvGraphicFramePr>
        <p:xfrm>
          <a:off x="6404697" y="4353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E31CEF-CF66-B64A-A44F-E842551E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71989"/>
              </p:ext>
            </p:extLst>
          </p:nvPr>
        </p:nvGraphicFramePr>
        <p:xfrm>
          <a:off x="9393494" y="3302552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Stuff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2DEA08-251D-9841-AFDC-6888C1DC7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15455"/>
              </p:ext>
            </p:extLst>
          </p:nvPr>
        </p:nvGraphicFramePr>
        <p:xfrm>
          <a:off x="9399975" y="4323316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6C9165-6F46-364E-A24E-F9A1CA2B7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27255"/>
              </p:ext>
            </p:extLst>
          </p:nvPr>
        </p:nvGraphicFramePr>
        <p:xfrm>
          <a:off x="7974352" y="4323316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0A3FAF-CF17-A64D-8DC5-3BAF9C57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59328"/>
              </p:ext>
            </p:extLst>
          </p:nvPr>
        </p:nvGraphicFramePr>
        <p:xfrm>
          <a:off x="10180224" y="1999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Reports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C8D8F18-A7B4-7647-8C7E-D30E5443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4858"/>
              </p:ext>
            </p:extLst>
          </p:nvPr>
        </p:nvGraphicFramePr>
        <p:xfrm>
          <a:off x="4338084" y="2474658"/>
          <a:ext cx="1292981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Logout Confirmation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BBF2719-316D-7A42-B2A4-F36E22A9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17486"/>
              </p:ext>
            </p:extLst>
          </p:nvPr>
        </p:nvGraphicFramePr>
        <p:xfrm>
          <a:off x="7508342" y="1999709"/>
          <a:ext cx="1292981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Admin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8FFEB-6E37-8F40-B285-08A52BFB4A5A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1858285" y="1809413"/>
            <a:ext cx="2918394" cy="327456"/>
          </a:xfrm>
          <a:prstGeom prst="bentConnector3">
            <a:avLst>
              <a:gd name="adj1" fmla="val -199"/>
            </a:avLst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A2398DA4-B8B7-104C-AA87-8CF61C87AAE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19507" y="1815767"/>
            <a:ext cx="2288835" cy="321102"/>
          </a:xfrm>
          <a:prstGeom prst="bentConnector3">
            <a:avLst>
              <a:gd name="adj1" fmla="val -669"/>
            </a:avLst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0228EF-8838-DE40-93BA-C6364B5D7717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4984574" y="1809413"/>
            <a:ext cx="1" cy="665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08DACA-2C89-DD4B-9376-18B5A1A2E2E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531141" y="2362913"/>
            <a:ext cx="2806943" cy="340345"/>
          </a:xfrm>
          <a:prstGeom prst="bentConnector3">
            <a:avLst>
              <a:gd name="adj1" fmla="val 34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0">
            <a:extLst>
              <a:ext uri="{FF2B5EF4-FFF2-40B4-BE49-F238E27FC236}">
                <a16:creationId xmlns:a16="http://schemas.microsoft.com/office/drawing/2014/main" id="{6CF96F8D-5608-B548-8F1A-8338D6ECF2AB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rot="5400000">
            <a:off x="6678335" y="1226760"/>
            <a:ext cx="429229" cy="252376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1F046F-D309-D346-962E-836EE2799D1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11794" y="2365469"/>
            <a:ext cx="1" cy="65002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34C073DC-C209-824C-ACDE-04A4AF2CD02D}"/>
              </a:ext>
            </a:extLst>
          </p:cNvPr>
          <p:cNvCxnSpPr>
            <a:cxnSpLocks/>
            <a:stCxn id="21" idx="2"/>
            <a:endCxn id="13" idx="1"/>
          </p:cNvCxnSpPr>
          <p:nvPr/>
        </p:nvCxnSpPr>
        <p:spPr>
          <a:xfrm rot="16200000" flipH="1">
            <a:off x="8191322" y="2237539"/>
            <a:ext cx="1165683" cy="123866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0">
            <a:extLst>
              <a:ext uri="{FF2B5EF4-FFF2-40B4-BE49-F238E27FC236}">
                <a16:creationId xmlns:a16="http://schemas.microsoft.com/office/drawing/2014/main" id="{F5976BC9-E780-1C4A-806F-CFB000CE6311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8801323" y="2136869"/>
            <a:ext cx="137890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5F4B3F0E-FC14-694A-AC22-F05C468B6474}"/>
              </a:ext>
            </a:extLst>
          </p:cNvPr>
          <p:cNvCxnSpPr>
            <a:cxnSpLocks/>
            <a:stCxn id="21" idx="2"/>
            <a:endCxn id="9" idx="3"/>
          </p:cNvCxnSpPr>
          <p:nvPr/>
        </p:nvCxnSpPr>
        <p:spPr>
          <a:xfrm rot="5400000">
            <a:off x="6591473" y="1692168"/>
            <a:ext cx="981498" cy="2145220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4D2011-0F67-434C-8866-3A45D2F3517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8849816" y="3240523"/>
            <a:ext cx="746444" cy="14191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8">
            <a:extLst>
              <a:ext uri="{FF2B5EF4-FFF2-40B4-BE49-F238E27FC236}">
                <a16:creationId xmlns:a16="http://schemas.microsoft.com/office/drawing/2014/main" id="{555ED8B5-EC50-1041-B857-85C0FC5A1E4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932609" y="3576872"/>
            <a:ext cx="6481" cy="74644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98">
            <a:extLst>
              <a:ext uri="{FF2B5EF4-FFF2-40B4-BE49-F238E27FC236}">
                <a16:creationId xmlns:a16="http://schemas.microsoft.com/office/drawing/2014/main" id="{53E4A471-308A-214F-A2A0-FB263CC7A1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212326" y="3095538"/>
            <a:ext cx="961022" cy="15553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98">
            <a:extLst>
              <a:ext uri="{FF2B5EF4-FFF2-40B4-BE49-F238E27FC236}">
                <a16:creationId xmlns:a16="http://schemas.microsoft.com/office/drawing/2014/main" id="{CAD0E5F1-7029-6A41-8270-EF3FA32F10C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5726643" y="3136540"/>
            <a:ext cx="961022" cy="147331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98">
            <a:extLst>
              <a:ext uri="{FF2B5EF4-FFF2-40B4-BE49-F238E27FC236}">
                <a16:creationId xmlns:a16="http://schemas.microsoft.com/office/drawing/2014/main" id="{5ADB80BD-7543-EC4A-ABBE-308D94DEFB2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5467013" y="3392687"/>
            <a:ext cx="3484" cy="96102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F4F84E9-502A-5E42-977A-896F72CEB901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257230" y="1672253"/>
            <a:ext cx="118823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5824C3B-0E55-8940-8372-5D2E513B37F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523690" y="1672253"/>
            <a:ext cx="119363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366495C-3585-8644-8006-1706A2F1204F}"/>
              </a:ext>
            </a:extLst>
          </p:cNvPr>
          <p:cNvSpPr txBox="1"/>
          <p:nvPr/>
        </p:nvSpPr>
        <p:spPr>
          <a:xfrm>
            <a:off x="1499230" y="251022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logout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5FBDDDA-8ADC-6E4F-8D4F-76902A9ED8CA}"/>
              </a:ext>
            </a:extLst>
          </p:cNvPr>
          <p:cNvSpPr txBox="1"/>
          <p:nvPr/>
        </p:nvSpPr>
        <p:spPr>
          <a:xfrm>
            <a:off x="7671597" y="2442875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logout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D8DCEC-1FEF-AD42-A953-4A23F6111283}"/>
              </a:ext>
            </a:extLst>
          </p:cNvPr>
          <p:cNvSpPr txBox="1"/>
          <p:nvPr/>
        </p:nvSpPr>
        <p:spPr>
          <a:xfrm>
            <a:off x="558903" y="2362913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checkout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0605BC-E2D9-9A48-A26B-C8FC475A3130}"/>
              </a:ext>
            </a:extLst>
          </p:cNvPr>
          <p:cNvSpPr txBox="1"/>
          <p:nvPr/>
        </p:nvSpPr>
        <p:spPr>
          <a:xfrm>
            <a:off x="257659" y="276023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cancel/ 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40C1B1-C30D-5147-9A66-D59930200968}"/>
              </a:ext>
            </a:extLst>
          </p:cNvPr>
          <p:cNvSpPr txBox="1"/>
          <p:nvPr/>
        </p:nvSpPr>
        <p:spPr>
          <a:xfrm>
            <a:off x="4111491" y="1881462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user login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369BEA9-9EEF-AA43-BF79-AC36E96BD9F6}"/>
              </a:ext>
            </a:extLst>
          </p:cNvPr>
          <p:cNvSpPr txBox="1"/>
          <p:nvPr/>
        </p:nvSpPr>
        <p:spPr>
          <a:xfrm>
            <a:off x="5201130" y="1878887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admin login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1C3A0D-8B5E-D04B-84D4-3FED5F14AC51}"/>
              </a:ext>
            </a:extLst>
          </p:cNvPr>
          <p:cNvSpPr txBox="1"/>
          <p:nvPr/>
        </p:nvSpPr>
        <p:spPr>
          <a:xfrm>
            <a:off x="4945066" y="22270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confirm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CFA42F1-58CA-8348-BCAD-BAD7847E056D}"/>
              </a:ext>
            </a:extLst>
          </p:cNvPr>
          <p:cNvSpPr txBox="1"/>
          <p:nvPr/>
        </p:nvSpPr>
        <p:spPr>
          <a:xfrm>
            <a:off x="3203407" y="144365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AC8323-EA56-AA4C-8DD6-E5DCD10DDE91}"/>
              </a:ext>
            </a:extLst>
          </p:cNvPr>
          <p:cNvSpPr txBox="1"/>
          <p:nvPr/>
        </p:nvSpPr>
        <p:spPr>
          <a:xfrm>
            <a:off x="3866071" y="1443846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register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CC23D4E-1646-0440-8AC5-DEAAF5B3FF52}"/>
              </a:ext>
            </a:extLst>
          </p:cNvPr>
          <p:cNvSpPr txBox="1"/>
          <p:nvPr/>
        </p:nvSpPr>
        <p:spPr>
          <a:xfrm>
            <a:off x="5535295" y="1463044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lookup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CC662D-47DB-7644-BC72-7F4EB13902F1}"/>
              </a:ext>
            </a:extLst>
          </p:cNvPr>
          <p:cNvSpPr txBox="1"/>
          <p:nvPr/>
        </p:nvSpPr>
        <p:spPr>
          <a:xfrm>
            <a:off x="6190878" y="1450007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313EF05-529F-C240-B305-D5E5E090E6CE}"/>
              </a:ext>
            </a:extLst>
          </p:cNvPr>
          <p:cNvSpPr txBox="1"/>
          <p:nvPr/>
        </p:nvSpPr>
        <p:spPr>
          <a:xfrm>
            <a:off x="8822782" y="1757696"/>
            <a:ext cx="535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view </a:t>
            </a:r>
          </a:p>
          <a:p>
            <a:r>
              <a:rPr lang="en-US" sz="1100" i="1" dirty="0">
                <a:latin typeface="Times" pitchFamily="2" charset="0"/>
              </a:rPr>
              <a:t>report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29870-DFD8-3747-91D0-C55B5ED268AF}"/>
              </a:ext>
            </a:extLst>
          </p:cNvPr>
          <p:cNvSpPr txBox="1"/>
          <p:nvPr/>
        </p:nvSpPr>
        <p:spPr>
          <a:xfrm>
            <a:off x="9601096" y="1763771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B5B053-3DDC-EA4F-A716-34F55F1393F6}"/>
              </a:ext>
            </a:extLst>
          </p:cNvPr>
          <p:cNvSpPr txBox="1"/>
          <p:nvPr/>
        </p:nvSpPr>
        <p:spPr>
          <a:xfrm>
            <a:off x="8801323" y="3056408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961CA26-EDA0-2842-B1B9-CC3714FC14A5}"/>
              </a:ext>
            </a:extLst>
          </p:cNvPr>
          <p:cNvSpPr txBox="1"/>
          <p:nvPr/>
        </p:nvSpPr>
        <p:spPr>
          <a:xfrm>
            <a:off x="6007419" y="3042377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0BD031A-2E59-4040-AB61-E315DC44F350}"/>
              </a:ext>
            </a:extLst>
          </p:cNvPr>
          <p:cNvSpPr txBox="1"/>
          <p:nvPr/>
        </p:nvSpPr>
        <p:spPr>
          <a:xfrm>
            <a:off x="8165642" y="3399457"/>
            <a:ext cx="72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stuff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B172EE-D4CD-254A-83BD-8AE697AB7D76}"/>
              </a:ext>
            </a:extLst>
          </p:cNvPr>
          <p:cNvSpPr txBox="1"/>
          <p:nvPr/>
        </p:nvSpPr>
        <p:spPr>
          <a:xfrm>
            <a:off x="7526057" y="3019084"/>
            <a:ext cx="72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stuff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B7B4F5-378A-BC44-995B-CDB71286B6A8}"/>
              </a:ext>
            </a:extLst>
          </p:cNvPr>
          <p:cNvSpPr txBox="1"/>
          <p:nvPr/>
        </p:nvSpPr>
        <p:spPr>
          <a:xfrm>
            <a:off x="6914840" y="4092099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D01681-0EA9-634D-911F-B44CAB3A73B1}"/>
              </a:ext>
            </a:extLst>
          </p:cNvPr>
          <p:cNvSpPr txBox="1"/>
          <p:nvPr/>
        </p:nvSpPr>
        <p:spPr>
          <a:xfrm>
            <a:off x="5429378" y="4085745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AD9B45-DAA2-D54C-AD57-717B01853FA2}"/>
              </a:ext>
            </a:extLst>
          </p:cNvPr>
          <p:cNvSpPr txBox="1"/>
          <p:nvPr/>
        </p:nvSpPr>
        <p:spPr>
          <a:xfrm>
            <a:off x="3878962" y="4101953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8F8BFC-5EA5-E94F-9559-F774C4CE1242}"/>
              </a:ext>
            </a:extLst>
          </p:cNvPr>
          <p:cNvSpPr txBox="1"/>
          <p:nvPr/>
        </p:nvSpPr>
        <p:spPr>
          <a:xfrm>
            <a:off x="5635299" y="3657781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user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BCC1D4-C918-6148-84CD-3F68B2947583}"/>
              </a:ext>
            </a:extLst>
          </p:cNvPr>
          <p:cNvSpPr txBox="1"/>
          <p:nvPr/>
        </p:nvSpPr>
        <p:spPr>
          <a:xfrm>
            <a:off x="4599358" y="3633856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book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9A535B1-AA6C-AD49-A94E-13F92C290989}"/>
              </a:ext>
            </a:extLst>
          </p:cNvPr>
          <p:cNvSpPr txBox="1"/>
          <p:nvPr/>
        </p:nvSpPr>
        <p:spPr>
          <a:xfrm>
            <a:off x="4823213" y="3825934"/>
            <a:ext cx="715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add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publisher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5CCAFA-8F68-C04B-B234-4736144377F4}"/>
              </a:ext>
            </a:extLst>
          </p:cNvPr>
          <p:cNvSpPr txBox="1"/>
          <p:nvPr/>
        </p:nvSpPr>
        <p:spPr>
          <a:xfrm>
            <a:off x="7962946" y="3924585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A03B1F7-9C63-184B-8076-601EEBD80DE5}"/>
              </a:ext>
            </a:extLst>
          </p:cNvPr>
          <p:cNvSpPr txBox="1"/>
          <p:nvPr/>
        </p:nvSpPr>
        <p:spPr>
          <a:xfrm>
            <a:off x="9307314" y="3959696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book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3091043-7ACF-C048-9701-0AF3F9948C3E}"/>
              </a:ext>
            </a:extLst>
          </p:cNvPr>
          <p:cNvSpPr txBox="1"/>
          <p:nvPr/>
        </p:nvSpPr>
        <p:spPr>
          <a:xfrm>
            <a:off x="9903427" y="4070074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5DE976F-D683-A242-9C14-4DE9C0F2B336}"/>
              </a:ext>
            </a:extLst>
          </p:cNvPr>
          <p:cNvSpPr txBox="1"/>
          <p:nvPr/>
        </p:nvSpPr>
        <p:spPr>
          <a:xfrm>
            <a:off x="8884360" y="373528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user</a:t>
            </a:r>
            <a:endParaRPr lang="en-US" i="1" dirty="0">
              <a:latin typeface="Times" pitchFamily="2" charset="0"/>
            </a:endParaRPr>
          </a:p>
        </p:txBody>
      </p:sp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BB1DA46A-133D-A648-99B4-32454CE4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52799"/>
              </p:ext>
            </p:extLst>
          </p:nvPr>
        </p:nvGraphicFramePr>
        <p:xfrm>
          <a:off x="4338085" y="773050"/>
          <a:ext cx="1292981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71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Switch View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170" name="Straight Arrow Connector 22">
            <a:extLst>
              <a:ext uri="{FF2B5EF4-FFF2-40B4-BE49-F238E27FC236}">
                <a16:creationId xmlns:a16="http://schemas.microsoft.com/office/drawing/2014/main" id="{1C3EBE1B-321F-1E42-A536-B39D7DC0049B}"/>
              </a:ext>
            </a:extLst>
          </p:cNvPr>
          <p:cNvCxnSpPr>
            <a:cxnSpLocks/>
            <a:stCxn id="21" idx="0"/>
            <a:endCxn id="169" idx="3"/>
          </p:cNvCxnSpPr>
          <p:nvPr/>
        </p:nvCxnSpPr>
        <p:spPr>
          <a:xfrm rot="16200000" flipV="1">
            <a:off x="6348200" y="193077"/>
            <a:ext cx="1089499" cy="2523766"/>
          </a:xfrm>
          <a:prstGeom prst="bentConnector2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2">
            <a:extLst>
              <a:ext uri="{FF2B5EF4-FFF2-40B4-BE49-F238E27FC236}">
                <a16:creationId xmlns:a16="http://schemas.microsoft.com/office/drawing/2014/main" id="{C7D282BE-4F0B-804B-8FCB-BADEDB27AF56}"/>
              </a:ext>
            </a:extLst>
          </p:cNvPr>
          <p:cNvCxnSpPr>
            <a:cxnSpLocks/>
            <a:stCxn id="169" idx="1"/>
            <a:endCxn id="7" idx="0"/>
          </p:cNvCxnSpPr>
          <p:nvPr/>
        </p:nvCxnSpPr>
        <p:spPr>
          <a:xfrm rot="10800000" flipV="1">
            <a:off x="1211795" y="910209"/>
            <a:ext cx="3126291" cy="998059"/>
          </a:xfrm>
          <a:prstGeom prst="bentConnector2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D693B0-346A-6E47-AB5B-F331AC4116D2}"/>
              </a:ext>
            </a:extLst>
          </p:cNvPr>
          <p:cNvSpPr txBox="1"/>
          <p:nvPr/>
        </p:nvSpPr>
        <p:spPr>
          <a:xfrm>
            <a:off x="5689707" y="682505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192BDD7-1D9B-9B47-AE0B-57BC0557B5EC}"/>
              </a:ext>
            </a:extLst>
          </p:cNvPr>
          <p:cNvSpPr txBox="1"/>
          <p:nvPr/>
        </p:nvSpPr>
        <p:spPr>
          <a:xfrm>
            <a:off x="8106866" y="1600323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</a:t>
            </a:r>
          </a:p>
          <a:p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1678869-BDCF-F44E-BFA5-8C784FEA8FBB}"/>
              </a:ext>
            </a:extLst>
          </p:cNvPr>
          <p:cNvSpPr txBox="1"/>
          <p:nvPr/>
        </p:nvSpPr>
        <p:spPr>
          <a:xfrm>
            <a:off x="3727073" y="67021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confirm</a:t>
            </a:r>
            <a:endParaRPr lang="en-US" i="1" dirty="0">
              <a:latin typeface="Times" pitchFamily="2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525648C-149D-0648-9E2C-2DCE08D0B779}"/>
              </a:ext>
            </a:extLst>
          </p:cNvPr>
          <p:cNvGrpSpPr/>
          <p:nvPr/>
        </p:nvGrpSpPr>
        <p:grpSpPr>
          <a:xfrm>
            <a:off x="4827955" y="1134125"/>
            <a:ext cx="313240" cy="299358"/>
            <a:chOff x="5087417" y="1134125"/>
            <a:chExt cx="313240" cy="299358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286248A-B142-0042-9E27-F838CFB06BBD}"/>
                </a:ext>
              </a:extLst>
            </p:cNvPr>
            <p:cNvSpPr/>
            <p:nvPr/>
          </p:nvSpPr>
          <p:spPr>
            <a:xfrm>
              <a:off x="5129412" y="1167119"/>
              <a:ext cx="229250" cy="233371"/>
            </a:xfrm>
            <a:prstGeom prst="ellipse">
              <a:avLst/>
            </a:prstGeom>
            <a:solidFill>
              <a:schemeClr val="accent1"/>
            </a:solidFill>
            <a:ln w="393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436EA69-F659-A545-9BDC-817B7A71905A}"/>
                </a:ext>
              </a:extLst>
            </p:cNvPr>
            <p:cNvSpPr/>
            <p:nvPr/>
          </p:nvSpPr>
          <p:spPr>
            <a:xfrm flipV="1">
              <a:off x="5087417" y="1134125"/>
              <a:ext cx="313240" cy="299358"/>
            </a:xfrm>
            <a:prstGeom prst="ellipse">
              <a:avLst/>
            </a:prstGeom>
            <a:noFill/>
            <a:ln w="952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6F094D-F4BF-B240-A941-EBF3E9675C4F}"/>
              </a:ext>
            </a:extLst>
          </p:cNvPr>
          <p:cNvCxnSpPr>
            <a:cxnSpLocks/>
            <a:stCxn id="182" idx="0"/>
            <a:endCxn id="4" idx="0"/>
          </p:cNvCxnSpPr>
          <p:nvPr/>
        </p:nvCxnSpPr>
        <p:spPr>
          <a:xfrm>
            <a:off x="4984575" y="1433483"/>
            <a:ext cx="0" cy="10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FE1112B-F07F-3E4B-8D21-55226C56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63290"/>
              </p:ext>
            </p:extLst>
          </p:nvPr>
        </p:nvGraphicFramePr>
        <p:xfrm>
          <a:off x="10829559" y="4309403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72" name="Straight Arrow Connector 98">
            <a:extLst>
              <a:ext uri="{FF2B5EF4-FFF2-40B4-BE49-F238E27FC236}">
                <a16:creationId xmlns:a16="http://schemas.microsoft.com/office/drawing/2014/main" id="{336ACC82-8F7E-E34A-AC86-0AE90069304E}"/>
              </a:ext>
            </a:extLst>
          </p:cNvPr>
          <p:cNvCxnSpPr>
            <a:cxnSpLocks/>
            <a:stCxn id="13" idx="2"/>
            <a:endCxn id="71" idx="0"/>
          </p:cNvCxnSpPr>
          <p:nvPr/>
        </p:nvCxnSpPr>
        <p:spPr>
          <a:xfrm rot="16200000" flipH="1">
            <a:off x="10284376" y="3225104"/>
            <a:ext cx="732531" cy="14360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BB11E40-9B20-E846-BAAA-05D6D4DF8988}"/>
              </a:ext>
            </a:extLst>
          </p:cNvPr>
          <p:cNvSpPr txBox="1"/>
          <p:nvPr/>
        </p:nvSpPr>
        <p:spPr>
          <a:xfrm>
            <a:off x="11327720" y="3917134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</a:t>
            </a:r>
          </a:p>
          <a:p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98B8F6-17D6-5C49-BFD8-283C8D21F6AE}"/>
              </a:ext>
            </a:extLst>
          </p:cNvPr>
          <p:cNvSpPr txBox="1"/>
          <p:nvPr/>
        </p:nvSpPr>
        <p:spPr>
          <a:xfrm>
            <a:off x="10262149" y="373735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order</a:t>
            </a:r>
            <a:endParaRPr lang="en-US" i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0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91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7</cp:revision>
  <dcterms:created xsi:type="dcterms:W3CDTF">2020-04-11T16:19:36Z</dcterms:created>
  <dcterms:modified xsi:type="dcterms:W3CDTF">2020-04-11T17:56:12Z</dcterms:modified>
</cp:coreProperties>
</file>