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2"/>
    <p:restoredTop sz="96189"/>
  </p:normalViewPr>
  <p:slideViewPr>
    <p:cSldViewPr snapToGrid="0" snapToObjects="1">
      <p:cViewPr>
        <p:scale>
          <a:sx n="150" d="100"/>
          <a:sy n="150" d="100"/>
        </p:scale>
        <p:origin x="93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096444-385E-1D4B-ACE7-2592E1C4B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87DC-562D-A14D-B569-5B5D64438B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A96E3-5376-2D42-97CA-66A886050071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71E63-68E0-B44D-BDEE-B67CDDDF8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D2280-A3AF-3A4E-885A-A339167DA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3A3C-8805-1D4D-95A1-06DA654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E0CF-2B3D-154F-8053-CD13360A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6989C-D28E-654D-A8E4-17CB11D5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A9DF-4504-4349-9ADB-70E82268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9CEB-4870-8A4E-A1D9-4DB8360B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1931-C96E-0A4A-88EC-01E372F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A8C-2B0D-CD40-A1B7-4B31A8A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28CB-AC39-1442-A16D-A51CA96F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1867-4C8D-734D-99EA-245892B5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AB46-32D9-E74A-8827-3F6E767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C7A2-7E1F-0D43-86C7-5E9D20DB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592CF-EB11-6E41-A467-79D5622BB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85A3-2D1C-2644-857D-E534B720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DE70-EF3E-BF4C-B4E2-216DBE14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5920-C778-8B4A-90D2-0907CB74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DCDF-21D4-1240-9FD6-F5EDACDA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D664-7668-A245-9BAE-F90630E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70B-2F42-7E46-9A19-0189FEC3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DBB1-9709-3940-AAF1-E16350C1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9402-183C-3B48-972B-11C9314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BE70-82A6-514A-82EE-BAF4B4E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AE52-56A5-5F40-9C46-208036E0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1DEB-A689-DD41-BAD4-CD94B6DA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E708-F00A-0944-89A2-F1429BB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73F-2BD6-0F49-818F-4539C08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9A4A-1BC9-6C4E-8B26-06B270F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7F30-C9D1-444C-BA30-0B19E71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9C88-9448-024F-A689-4472E1659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CB0D-B1D8-CC44-85B4-2A67E918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F32C-150C-0345-B351-4304B96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1EB8-3E96-7446-A631-E84F0C34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C998-A61D-4945-B2DE-F689249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0FBF-218D-544C-A003-0735621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0441-CC11-2649-A36F-3648724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F25DC-7C4F-6540-9867-E97A3552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46B95-A032-7E41-A9BA-D32116128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230A-3498-F649-8E79-3E08B6625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7D9B-51E5-E944-B525-809A5857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9FD7-A044-D54D-9C3E-AF9FD163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3AD06-E90C-0F40-AD96-305C8019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BE4-5351-0445-8B7D-F7841E58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672B-5D72-C548-B8BE-079C961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9F84-62D4-2D46-AE52-D237DAF3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55A0-5267-5F4A-A326-4B9A5BB2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0781-52CC-DF47-A633-F719DDE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DDC6-37A2-4946-9861-49E24C1C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AC8F-9E05-1E48-B717-F0DBAD94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905-320B-A340-8E95-A75C86F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3BF-20AF-6B43-AC3A-96D4A6AB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51496-1627-D84E-822F-F5833F96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AED7-7E3E-2D4E-9E09-1B9BDBD1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64E0-2124-FC4D-B13F-FB0BE742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A990-481E-E747-8ED9-4C65EB8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3836-D49C-6541-8F51-935EEF86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3DB8-D330-C841-AFC4-6CEC6FEFA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2F63-E167-744A-BCA3-A13B18D3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DFE8-EA75-C648-837C-B646909A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8CA4-60F4-2B4E-B916-5C10DBA7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58D5-E83E-CA48-A9B3-0B8CFD69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8FA62-0A66-094E-AD49-273CA74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C44F-D26C-CB4B-979D-187281F1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EECD-CFA7-4740-B304-141CA3AE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78E5-F4D9-824D-8BC6-66DDB52D5CF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E4E0-897B-1A4C-9E25-0322B00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1238-E6DC-0F4D-87B6-4CC0BDC08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D6236-6D5E-7F47-8879-68038E09D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887108"/>
              </p:ext>
            </p:extLst>
          </p:nvPr>
        </p:nvGraphicFramePr>
        <p:xfrm>
          <a:off x="4408787" y="36146"/>
          <a:ext cx="121078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user_name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shipping_add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billing_add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D4956F0-D31C-5640-B6E8-C8E687EA5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52385"/>
              </p:ext>
            </p:extLst>
          </p:nvPr>
        </p:nvGraphicFramePr>
        <p:xfrm>
          <a:off x="7314779" y="2910868"/>
          <a:ext cx="1078230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genre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stock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75BB59-F795-F547-AD88-62EB280BB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116403"/>
              </p:ext>
            </p:extLst>
          </p:nvPr>
        </p:nvGraphicFramePr>
        <p:xfrm>
          <a:off x="10867260" y="4815005"/>
          <a:ext cx="1078230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address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3183596-315A-1944-9D75-A9386B62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427112"/>
              </p:ext>
            </p:extLst>
          </p:nvPr>
        </p:nvGraphicFramePr>
        <p:xfrm>
          <a:off x="2957701" y="4815392"/>
          <a:ext cx="1078230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r>
                        <a:rPr lang="en-US" sz="1200" u="none" dirty="0">
                          <a:latin typeface="Times" pitchFamily="2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shipping_add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billing_add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72DC38A8-313F-5E49-9645-0F43C821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792373"/>
              </p:ext>
            </p:extLst>
          </p:nvPr>
        </p:nvGraphicFramePr>
        <p:xfrm>
          <a:off x="10867260" y="3441762"/>
          <a:ext cx="1078230" cy="75879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auth_id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7BB100-94EA-4A4D-B9DF-843DD3AB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58183"/>
              </p:ext>
            </p:extLst>
          </p:nvPr>
        </p:nvGraphicFramePr>
        <p:xfrm>
          <a:off x="609314" y="3538916"/>
          <a:ext cx="1078230" cy="5865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12250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53ABF6-3692-BB40-8C5F-E290E777EA2A}"/>
              </a:ext>
            </a:extLst>
          </p:cNvPr>
          <p:cNvCxnSpPr>
            <a:cxnSpLocks/>
            <a:stCxn id="11" idx="2"/>
            <a:endCxn id="87" idx="1"/>
          </p:cNvCxnSpPr>
          <p:nvPr/>
        </p:nvCxnSpPr>
        <p:spPr>
          <a:xfrm rot="16200000" flipH="1">
            <a:off x="7820985" y="4772577"/>
            <a:ext cx="810510" cy="7446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98979D-5FF2-8744-98BE-80693A4C1A5F}"/>
              </a:ext>
            </a:extLst>
          </p:cNvPr>
          <p:cNvCxnSpPr>
            <a:cxnSpLocks/>
            <a:stCxn id="84" idx="3"/>
            <a:endCxn id="77" idx="1"/>
          </p:cNvCxnSpPr>
          <p:nvPr/>
        </p:nvCxnSpPr>
        <p:spPr>
          <a:xfrm flipV="1">
            <a:off x="10559408" y="3821160"/>
            <a:ext cx="307852" cy="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2DD66D-0660-3541-9010-AB776D77C458}"/>
              </a:ext>
            </a:extLst>
          </p:cNvPr>
          <p:cNvCxnSpPr>
            <a:cxnSpLocks/>
            <a:stCxn id="84" idx="1"/>
            <a:endCxn id="11" idx="3"/>
          </p:cNvCxnSpPr>
          <p:nvPr/>
        </p:nvCxnSpPr>
        <p:spPr>
          <a:xfrm flipH="1" flipV="1">
            <a:off x="8393009" y="3825268"/>
            <a:ext cx="209631" cy="3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126541-3F95-9F48-AE8A-5BC5D82C1F05}"/>
              </a:ext>
            </a:extLst>
          </p:cNvPr>
          <p:cNvCxnSpPr>
            <a:cxnSpLocks/>
            <a:stCxn id="87" idx="3"/>
            <a:endCxn id="12" idx="1"/>
          </p:cNvCxnSpPr>
          <p:nvPr/>
        </p:nvCxnSpPr>
        <p:spPr>
          <a:xfrm flipV="1">
            <a:off x="10555354" y="5546525"/>
            <a:ext cx="311906" cy="3653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A0DA71C-B603-4A48-8483-1C88AADEE6D0}"/>
              </a:ext>
            </a:extLst>
          </p:cNvPr>
          <p:cNvCxnSpPr>
            <a:cxnSpLocks/>
            <a:stCxn id="91" idx="3"/>
            <a:endCxn id="11" idx="1"/>
          </p:cNvCxnSpPr>
          <p:nvPr/>
        </p:nvCxnSpPr>
        <p:spPr>
          <a:xfrm flipV="1">
            <a:off x="6929041" y="3825268"/>
            <a:ext cx="385738" cy="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99A7694-09AF-C148-B3DC-347DDD72ACD6}"/>
              </a:ext>
            </a:extLst>
          </p:cNvPr>
          <p:cNvCxnSpPr>
            <a:cxnSpLocks/>
            <a:stCxn id="91" idx="1"/>
            <a:endCxn id="13" idx="3"/>
          </p:cNvCxnSpPr>
          <p:nvPr/>
        </p:nvCxnSpPr>
        <p:spPr>
          <a:xfrm flipH="1">
            <a:off x="1687544" y="3827623"/>
            <a:ext cx="3284729" cy="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AAEF91-A41F-0742-8F6F-E74ABBC436D9}"/>
              </a:ext>
            </a:extLst>
          </p:cNvPr>
          <p:cNvCxnSpPr>
            <a:cxnSpLocks/>
            <a:stCxn id="78" idx="3"/>
            <a:endCxn id="4" idx="2"/>
          </p:cNvCxnSpPr>
          <p:nvPr/>
        </p:nvCxnSpPr>
        <p:spPr>
          <a:xfrm flipV="1">
            <a:off x="2126813" y="1864946"/>
            <a:ext cx="2887368" cy="663952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54BA29-6DAD-E54F-A697-60C400AFD9D7}"/>
              </a:ext>
            </a:extLst>
          </p:cNvPr>
          <p:cNvCxnSpPr>
            <a:cxnSpLocks/>
            <a:stCxn id="78" idx="2"/>
            <a:endCxn id="13" idx="0"/>
          </p:cNvCxnSpPr>
          <p:nvPr/>
        </p:nvCxnSpPr>
        <p:spPr>
          <a:xfrm>
            <a:off x="1148429" y="3036196"/>
            <a:ext cx="0" cy="50272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6674C74-450E-9E4C-AC34-F2CBA8E561A6}"/>
              </a:ext>
            </a:extLst>
          </p:cNvPr>
          <p:cNvCxnSpPr>
            <a:cxnSpLocks/>
            <a:stCxn id="100" idx="0"/>
            <a:endCxn id="13" idx="2"/>
          </p:cNvCxnSpPr>
          <p:nvPr/>
        </p:nvCxnSpPr>
        <p:spPr>
          <a:xfrm flipV="1">
            <a:off x="1148429" y="4125486"/>
            <a:ext cx="0" cy="91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E11C82C-B032-0346-A3DD-95236DA2ECD1}"/>
              </a:ext>
            </a:extLst>
          </p:cNvPr>
          <p:cNvCxnSpPr>
            <a:cxnSpLocks/>
            <a:stCxn id="100" idx="3"/>
            <a:endCxn id="76" idx="1"/>
          </p:cNvCxnSpPr>
          <p:nvPr/>
        </p:nvCxnSpPr>
        <p:spPr>
          <a:xfrm flipV="1">
            <a:off x="2126813" y="5546912"/>
            <a:ext cx="830888" cy="326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A8A83D2A-B447-704A-BBC7-2498C7D43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145186"/>
              </p:ext>
            </p:extLst>
          </p:nvPr>
        </p:nvGraphicFramePr>
        <p:xfrm>
          <a:off x="5612315" y="4702089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AC4BBD2-21F5-8C48-B5DB-7E1A13B5A950}"/>
              </a:ext>
            </a:extLst>
          </p:cNvPr>
          <p:cNvCxnSpPr>
            <a:cxnSpLocks/>
            <a:stCxn id="91" idx="2"/>
            <a:endCxn id="118" idx="0"/>
          </p:cNvCxnSpPr>
          <p:nvPr/>
        </p:nvCxnSpPr>
        <p:spPr>
          <a:xfrm>
            <a:off x="5950657" y="4334921"/>
            <a:ext cx="3993" cy="3671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4D1F40F1-EF09-8F4D-9E47-960595E01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09053"/>
              </p:ext>
            </p:extLst>
          </p:nvPr>
        </p:nvGraphicFramePr>
        <p:xfrm>
          <a:off x="9238109" y="6425015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year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85E3736-FB3C-144C-B83E-13FC9BBFD9CD}"/>
              </a:ext>
            </a:extLst>
          </p:cNvPr>
          <p:cNvCxnSpPr>
            <a:cxnSpLocks/>
            <a:stCxn id="87" idx="2"/>
            <a:endCxn id="124" idx="0"/>
          </p:cNvCxnSpPr>
          <p:nvPr/>
        </p:nvCxnSpPr>
        <p:spPr>
          <a:xfrm>
            <a:off x="9576970" y="6057476"/>
            <a:ext cx="3474" cy="3675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B390E181-B6B5-794A-9C6C-DA783BF87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00739"/>
              </p:ext>
            </p:extLst>
          </p:nvPr>
        </p:nvGraphicFramePr>
        <p:xfrm>
          <a:off x="7248500" y="592034"/>
          <a:ext cx="1210788" cy="55457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383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librarian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salary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97C8A96-174D-8747-8E55-D89E3B22E355}"/>
              </a:ext>
            </a:extLst>
          </p:cNvPr>
          <p:cNvCxnSpPr>
            <a:cxnSpLocks/>
            <a:stCxn id="81" idx="0"/>
            <a:endCxn id="129" idx="2"/>
          </p:cNvCxnSpPr>
          <p:nvPr/>
        </p:nvCxnSpPr>
        <p:spPr>
          <a:xfrm flipV="1">
            <a:off x="7853894" y="1146608"/>
            <a:ext cx="0" cy="2079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71F6583-AE7C-BF48-8F76-42E9DA81F2B9}"/>
              </a:ext>
            </a:extLst>
          </p:cNvPr>
          <p:cNvCxnSpPr>
            <a:cxnSpLocks/>
            <a:stCxn id="81" idx="2"/>
            <a:endCxn id="11" idx="0"/>
          </p:cNvCxnSpPr>
          <p:nvPr/>
        </p:nvCxnSpPr>
        <p:spPr>
          <a:xfrm>
            <a:off x="7853894" y="2369156"/>
            <a:ext cx="0" cy="541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iamond 77">
            <a:extLst>
              <a:ext uri="{FF2B5EF4-FFF2-40B4-BE49-F238E27FC236}">
                <a16:creationId xmlns:a16="http://schemas.microsoft.com/office/drawing/2014/main" id="{FBF2437C-3794-4EDB-A0C3-7FAA19A8EF24}"/>
              </a:ext>
            </a:extLst>
          </p:cNvPr>
          <p:cNvSpPr/>
          <p:nvPr/>
        </p:nvSpPr>
        <p:spPr>
          <a:xfrm>
            <a:off x="170045" y="2021599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bask_manage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9834081C-709A-48D8-94AD-706BAE92DE8D}"/>
              </a:ext>
            </a:extLst>
          </p:cNvPr>
          <p:cNvSpPr/>
          <p:nvPr/>
        </p:nvSpPr>
        <p:spPr>
          <a:xfrm>
            <a:off x="6875510" y="1354559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lib_manage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D53F329F-BBC6-4E52-8154-4B6CBA03E62F}"/>
              </a:ext>
            </a:extLst>
          </p:cNvPr>
          <p:cNvSpPr/>
          <p:nvPr/>
        </p:nvSpPr>
        <p:spPr>
          <a:xfrm>
            <a:off x="8602640" y="3321210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lib_manage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7612DC8A-FD5B-4554-98A7-2DCC05483D73}"/>
              </a:ext>
            </a:extLst>
          </p:cNvPr>
          <p:cNvSpPr/>
          <p:nvPr/>
        </p:nvSpPr>
        <p:spPr>
          <a:xfrm>
            <a:off x="8598586" y="5042879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publishes</a:t>
            </a:r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ADF0CF5F-F63D-45FE-9BB6-19133B5CD499}"/>
              </a:ext>
            </a:extLst>
          </p:cNvPr>
          <p:cNvSpPr/>
          <p:nvPr/>
        </p:nvSpPr>
        <p:spPr>
          <a:xfrm>
            <a:off x="4972273" y="3320324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bask_item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A19433CF-0BF2-4A7E-B185-99A81A735812}"/>
              </a:ext>
            </a:extLst>
          </p:cNvPr>
          <p:cNvSpPr/>
          <p:nvPr/>
        </p:nvSpPr>
        <p:spPr>
          <a:xfrm>
            <a:off x="170045" y="5042879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checkout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92A6FD-34E4-4E67-99F6-C875B5FAD33A}"/>
              </a:ext>
            </a:extLst>
          </p:cNvPr>
          <p:cNvGrpSpPr/>
          <p:nvPr/>
        </p:nvGrpSpPr>
        <p:grpSpPr>
          <a:xfrm rot="16200000">
            <a:off x="6039400" y="427990"/>
            <a:ext cx="78253" cy="888611"/>
            <a:chOff x="4991321" y="1224855"/>
            <a:chExt cx="45719" cy="852211"/>
          </a:xfrm>
        </p:grpSpPr>
        <p:sp>
          <p:nvSpPr>
            <p:cNvPr id="105" name="Isosceles Triangle 13">
              <a:extLst>
                <a:ext uri="{FF2B5EF4-FFF2-40B4-BE49-F238E27FC236}">
                  <a16:creationId xmlns:a16="http://schemas.microsoft.com/office/drawing/2014/main" id="{31D160B4-3212-4E2B-B91C-93408B008621}"/>
                </a:ext>
              </a:extLst>
            </p:cNvPr>
            <p:cNvSpPr/>
            <p:nvPr/>
          </p:nvSpPr>
          <p:spPr>
            <a:xfrm>
              <a:off x="4991321" y="1224855"/>
              <a:ext cx="45719" cy="8171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9D4E70C-34AB-4DA2-B1A1-1CE639417140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5014181" y="1306565"/>
              <a:ext cx="0" cy="7705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9369067-AE5E-4ED0-8801-942DC7A0173F}"/>
              </a:ext>
            </a:extLst>
          </p:cNvPr>
          <p:cNvCxnSpPr>
            <a:cxnSpLocks/>
          </p:cNvCxnSpPr>
          <p:nvPr/>
        </p:nvCxnSpPr>
        <p:spPr>
          <a:xfrm>
            <a:off x="6522833" y="872052"/>
            <a:ext cx="7256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494A861-4A23-AD4B-B6EA-664A28DCD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984723"/>
              </p:ext>
            </p:extLst>
          </p:nvPr>
        </p:nvGraphicFramePr>
        <p:xfrm>
          <a:off x="543035" y="225876"/>
          <a:ext cx="1210788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address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street_name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apartment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city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province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country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43" name="Diamond 42">
            <a:extLst>
              <a:ext uri="{FF2B5EF4-FFF2-40B4-BE49-F238E27FC236}">
                <a16:creationId xmlns:a16="http://schemas.microsoft.com/office/drawing/2014/main" id="{77DFCA1F-B7F0-4544-A792-B64A7CC85E4F}"/>
              </a:ext>
            </a:extLst>
          </p:cNvPr>
          <p:cNvSpPr/>
          <p:nvPr/>
        </p:nvSpPr>
        <p:spPr>
          <a:xfrm>
            <a:off x="1989520" y="556794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hasAdd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40ABE8-FF34-5241-8BCB-3A5E520A445B}"/>
              </a:ext>
            </a:extLst>
          </p:cNvPr>
          <p:cNvCxnSpPr>
            <a:stCxn id="43" idx="1"/>
            <a:endCxn id="42" idx="3"/>
          </p:cNvCxnSpPr>
          <p:nvPr/>
        </p:nvCxnSpPr>
        <p:spPr>
          <a:xfrm flipH="1">
            <a:off x="1753823" y="949423"/>
            <a:ext cx="235697" cy="7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4715D0A-9B0B-B543-AC06-E740AC1CB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03634"/>
              </p:ext>
            </p:extLst>
          </p:nvPr>
        </p:nvGraphicFramePr>
        <p:xfrm>
          <a:off x="2412343" y="27497"/>
          <a:ext cx="1210788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isShipping</a:t>
                      </a:r>
                      <a:endParaRPr lang="en-US" sz="1200" b="0" dirty="0">
                        <a:latin typeface="Times" pitchFamily="2" charset="0"/>
                      </a:endParaRPr>
                    </a:p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isBilling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6709F4-DC94-ED49-933F-AEA32DACB7AC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3017737" y="484697"/>
            <a:ext cx="0" cy="72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E4A17B4-3079-A842-8530-F4BCF239B4E4}"/>
              </a:ext>
            </a:extLst>
          </p:cNvPr>
          <p:cNvSpPr txBox="1"/>
          <p:nvPr/>
        </p:nvSpPr>
        <p:spPr>
          <a:xfrm>
            <a:off x="3993288" y="73082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0..2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C6911F-8085-E342-B9A8-0F62FACC4EDD}"/>
              </a:ext>
            </a:extLst>
          </p:cNvPr>
          <p:cNvCxnSpPr>
            <a:cxnSpLocks/>
            <a:stCxn id="43" idx="3"/>
            <a:endCxn id="4" idx="1"/>
          </p:cNvCxnSpPr>
          <p:nvPr/>
        </p:nvCxnSpPr>
        <p:spPr>
          <a:xfrm>
            <a:off x="4045954" y="949423"/>
            <a:ext cx="362833" cy="1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1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111</Words>
  <Application>Microsoft Macintosh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36</cp:revision>
  <dcterms:created xsi:type="dcterms:W3CDTF">2020-02-11T05:03:13Z</dcterms:created>
  <dcterms:modified xsi:type="dcterms:W3CDTF">2020-03-22T16:33:43Z</dcterms:modified>
</cp:coreProperties>
</file>