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59"/>
  </p:normalViewPr>
  <p:slideViewPr>
    <p:cSldViewPr snapToGrid="0" snapToObjects="1">
      <p:cViewPr>
        <p:scale>
          <a:sx n="100" d="100"/>
          <a:sy n="100" d="100"/>
        </p:scale>
        <p:origin x="163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2731"/>
              </p:ext>
            </p:extLst>
          </p:nvPr>
        </p:nvGraphicFramePr>
        <p:xfrm>
          <a:off x="4408787" y="36146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52385"/>
              </p:ext>
            </p:extLst>
          </p:nvPr>
        </p:nvGraphicFramePr>
        <p:xfrm>
          <a:off x="7314779" y="2910868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16403"/>
              </p:ext>
            </p:extLst>
          </p:nvPr>
        </p:nvGraphicFramePr>
        <p:xfrm>
          <a:off x="10867260" y="4815005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27112"/>
              </p:ext>
            </p:extLst>
          </p:nvPr>
        </p:nvGraphicFramePr>
        <p:xfrm>
          <a:off x="2957701" y="4815392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2373"/>
              </p:ext>
            </p:extLst>
          </p:nvPr>
        </p:nvGraphicFramePr>
        <p:xfrm>
          <a:off x="10867260" y="344176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58183"/>
              </p:ext>
            </p:extLst>
          </p:nvPr>
        </p:nvGraphicFramePr>
        <p:xfrm>
          <a:off x="609314" y="3538916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ABF6-3692-BB40-8C5F-E290E777EA2A}"/>
              </a:ext>
            </a:extLst>
          </p:cNvPr>
          <p:cNvCxnSpPr>
            <a:cxnSpLocks/>
            <a:stCxn id="11" idx="2"/>
            <a:endCxn id="87" idx="1"/>
          </p:cNvCxnSpPr>
          <p:nvPr/>
        </p:nvCxnSpPr>
        <p:spPr>
          <a:xfrm rot="16200000" flipH="1">
            <a:off x="7820985" y="4772577"/>
            <a:ext cx="810510" cy="744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8979D-5FF2-8744-98BE-80693A4C1A5F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10559408" y="3821160"/>
            <a:ext cx="307852" cy="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2DD66D-0660-3541-9010-AB776D77C458}"/>
              </a:ext>
            </a:extLst>
          </p:cNvPr>
          <p:cNvCxnSpPr>
            <a:cxnSpLocks/>
            <a:stCxn id="84" idx="1"/>
            <a:endCxn id="11" idx="3"/>
          </p:cNvCxnSpPr>
          <p:nvPr/>
        </p:nvCxnSpPr>
        <p:spPr>
          <a:xfrm flipH="1" flipV="1">
            <a:off x="8393009" y="3825268"/>
            <a:ext cx="209631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126541-3F95-9F48-AE8A-5BC5D82C1F05}"/>
              </a:ext>
            </a:extLst>
          </p:cNvPr>
          <p:cNvCxnSpPr>
            <a:cxnSpLocks/>
            <a:stCxn id="87" idx="3"/>
            <a:endCxn id="12" idx="1"/>
          </p:cNvCxnSpPr>
          <p:nvPr/>
        </p:nvCxnSpPr>
        <p:spPr>
          <a:xfrm flipV="1">
            <a:off x="10555354" y="5546525"/>
            <a:ext cx="311906" cy="36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0DA71C-B603-4A48-8483-1C88AADEE6D0}"/>
              </a:ext>
            </a:extLst>
          </p:cNvPr>
          <p:cNvCxnSpPr>
            <a:cxnSpLocks/>
            <a:stCxn id="91" idx="3"/>
            <a:endCxn id="11" idx="1"/>
          </p:cNvCxnSpPr>
          <p:nvPr/>
        </p:nvCxnSpPr>
        <p:spPr>
          <a:xfrm flipV="1">
            <a:off x="6929041" y="3825268"/>
            <a:ext cx="385738" cy="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91" idx="1"/>
            <a:endCxn id="13" idx="3"/>
          </p:cNvCxnSpPr>
          <p:nvPr/>
        </p:nvCxnSpPr>
        <p:spPr>
          <a:xfrm flipH="1">
            <a:off x="1687544" y="3827623"/>
            <a:ext cx="3284729" cy="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3"/>
            <a:endCxn id="139" idx="1"/>
          </p:cNvCxnSpPr>
          <p:nvPr/>
        </p:nvCxnSpPr>
        <p:spPr>
          <a:xfrm>
            <a:off x="2126788" y="1864946"/>
            <a:ext cx="71281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1148404" y="2372244"/>
            <a:ext cx="25" cy="116667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0"/>
            <a:endCxn id="13" idx="2"/>
          </p:cNvCxnSpPr>
          <p:nvPr/>
        </p:nvCxnSpPr>
        <p:spPr>
          <a:xfrm flipV="1">
            <a:off x="1148429" y="4125486"/>
            <a:ext cx="0" cy="91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3"/>
            <a:endCxn id="76" idx="1"/>
          </p:cNvCxnSpPr>
          <p:nvPr/>
        </p:nvCxnSpPr>
        <p:spPr>
          <a:xfrm flipV="1">
            <a:off x="2126813" y="5546912"/>
            <a:ext cx="830888" cy="326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8A83D2A-B447-704A-BBC7-2498C7D4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45186"/>
              </p:ext>
            </p:extLst>
          </p:nvPr>
        </p:nvGraphicFramePr>
        <p:xfrm>
          <a:off x="5612315" y="4702089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C4BBD2-21F5-8C48-B5DB-7E1A13B5A950}"/>
              </a:ext>
            </a:extLst>
          </p:cNvPr>
          <p:cNvCxnSpPr>
            <a:cxnSpLocks/>
            <a:stCxn id="91" idx="2"/>
            <a:endCxn id="118" idx="0"/>
          </p:cNvCxnSpPr>
          <p:nvPr/>
        </p:nvCxnSpPr>
        <p:spPr>
          <a:xfrm>
            <a:off x="5950657" y="4334921"/>
            <a:ext cx="3993" cy="367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D1F40F1-EF09-8F4D-9E47-960595E0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09053"/>
              </p:ext>
            </p:extLst>
          </p:nvPr>
        </p:nvGraphicFramePr>
        <p:xfrm>
          <a:off x="9238109" y="642501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5E3736-FB3C-144C-B83E-13FC9BBFD9CD}"/>
              </a:ext>
            </a:extLst>
          </p:cNvPr>
          <p:cNvCxnSpPr>
            <a:cxnSpLocks/>
            <a:stCxn id="87" idx="2"/>
            <a:endCxn id="124" idx="0"/>
          </p:cNvCxnSpPr>
          <p:nvPr/>
        </p:nvCxnSpPr>
        <p:spPr>
          <a:xfrm>
            <a:off x="9576970" y="6057476"/>
            <a:ext cx="3474" cy="36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00739"/>
              </p:ext>
            </p:extLst>
          </p:nvPr>
        </p:nvGraphicFramePr>
        <p:xfrm>
          <a:off x="7248500" y="59203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B8DD644-E9B5-5A4B-A285-62A16832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83413"/>
              </p:ext>
            </p:extLst>
          </p:nvPr>
        </p:nvGraphicFramePr>
        <p:xfrm>
          <a:off x="2839606" y="36146"/>
          <a:ext cx="1265555" cy="3657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customer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street 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street_num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street_name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apt_num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city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province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country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postal code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street 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street_num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street_name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apt_num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city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province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country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postal code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7C8A96-174D-8747-8E55-D89E3B22E355}"/>
              </a:ext>
            </a:extLst>
          </p:cNvPr>
          <p:cNvCxnSpPr>
            <a:cxnSpLocks/>
            <a:stCxn id="81" idx="0"/>
            <a:endCxn id="129" idx="2"/>
          </p:cNvCxnSpPr>
          <p:nvPr/>
        </p:nvCxnSpPr>
        <p:spPr>
          <a:xfrm flipV="1">
            <a:off x="7853894" y="1146608"/>
            <a:ext cx="0" cy="2079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1F6583-AE7C-BF48-8F76-42E9DA81F2B9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7853894" y="2369156"/>
            <a:ext cx="0" cy="54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170020" y="1357647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9834081C-709A-48D8-94AD-706BAE92DE8D}"/>
              </a:ext>
            </a:extLst>
          </p:cNvPr>
          <p:cNvSpPr/>
          <p:nvPr/>
        </p:nvSpPr>
        <p:spPr>
          <a:xfrm>
            <a:off x="6875510" y="135455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D53F329F-BBC6-4E52-8154-4B6CBA03E62F}"/>
              </a:ext>
            </a:extLst>
          </p:cNvPr>
          <p:cNvSpPr/>
          <p:nvPr/>
        </p:nvSpPr>
        <p:spPr>
          <a:xfrm>
            <a:off x="8602640" y="33212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612DC8A-FD5B-4554-98A7-2DCC05483D73}"/>
              </a:ext>
            </a:extLst>
          </p:cNvPr>
          <p:cNvSpPr/>
          <p:nvPr/>
        </p:nvSpPr>
        <p:spPr>
          <a:xfrm>
            <a:off x="8598586" y="504287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ADF0CF5F-F63D-45FE-9BB6-19133B5CD499}"/>
              </a:ext>
            </a:extLst>
          </p:cNvPr>
          <p:cNvSpPr/>
          <p:nvPr/>
        </p:nvSpPr>
        <p:spPr>
          <a:xfrm>
            <a:off x="4972273" y="332032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70045" y="504287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 rot="16200000">
            <a:off x="6039400" y="427990"/>
            <a:ext cx="78253" cy="888611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9369067-AE5E-4ED0-8801-942DC7A0173F}"/>
              </a:ext>
            </a:extLst>
          </p:cNvPr>
          <p:cNvCxnSpPr>
            <a:cxnSpLocks/>
          </p:cNvCxnSpPr>
          <p:nvPr/>
        </p:nvCxnSpPr>
        <p:spPr>
          <a:xfrm>
            <a:off x="6522833" y="872052"/>
            <a:ext cx="725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0712867-B89E-4309-A190-378C61BC8D53}"/>
              </a:ext>
            </a:extLst>
          </p:cNvPr>
          <p:cNvCxnSpPr>
            <a:cxnSpLocks/>
          </p:cNvCxnSpPr>
          <p:nvPr/>
        </p:nvCxnSpPr>
        <p:spPr>
          <a:xfrm>
            <a:off x="4105161" y="1864946"/>
            <a:ext cx="90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9DB95DA-CA98-45C7-99C3-79844DF31A0C}"/>
              </a:ext>
            </a:extLst>
          </p:cNvPr>
          <p:cNvGrpSpPr/>
          <p:nvPr/>
        </p:nvGrpSpPr>
        <p:grpSpPr>
          <a:xfrm>
            <a:off x="4969183" y="1513949"/>
            <a:ext cx="78253" cy="945892"/>
            <a:chOff x="4969183" y="1513949"/>
            <a:chExt cx="78253" cy="94589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EDCC391-2135-A54A-9FED-25248CC7B035}"/>
                </a:ext>
              </a:extLst>
            </p:cNvPr>
            <p:cNvGrpSpPr/>
            <p:nvPr/>
          </p:nvGrpSpPr>
          <p:grpSpPr>
            <a:xfrm>
              <a:off x="4969183" y="1513949"/>
              <a:ext cx="78253" cy="888611"/>
              <a:chOff x="4991321" y="1224855"/>
              <a:chExt cx="45719" cy="852211"/>
            </a:xfrm>
          </p:grpSpPr>
          <p:sp>
            <p:nvSpPr>
              <p:cNvPr id="40" name="Isosceles Triangle 13">
                <a:extLst>
                  <a:ext uri="{FF2B5EF4-FFF2-40B4-BE49-F238E27FC236}">
                    <a16:creationId xmlns:a16="http://schemas.microsoft.com/office/drawing/2014/main" id="{6A710441-0141-2146-9F45-32E0ADCBBBC9}"/>
                  </a:ext>
                </a:extLst>
              </p:cNvPr>
              <p:cNvSpPr/>
              <p:nvPr/>
            </p:nvSpPr>
            <p:spPr>
              <a:xfrm>
                <a:off x="4991321" y="1224855"/>
                <a:ext cx="45719" cy="81710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C911A81-9097-294D-96F8-A0EC389DDF95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5014181" y="1306565"/>
                <a:ext cx="0" cy="77050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F3CBEAE-32A2-44D3-B905-4B184577329E}"/>
                </a:ext>
              </a:extLst>
            </p:cNvPr>
            <p:cNvSpPr/>
            <p:nvPr/>
          </p:nvSpPr>
          <p:spPr>
            <a:xfrm>
              <a:off x="4969892" y="1874470"/>
              <a:ext cx="75158" cy="58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141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John Breton</cp:lastModifiedBy>
  <cp:revision>34</cp:revision>
  <dcterms:created xsi:type="dcterms:W3CDTF">2020-02-11T05:03:13Z</dcterms:created>
  <dcterms:modified xsi:type="dcterms:W3CDTF">2020-03-15T23:51:08Z</dcterms:modified>
</cp:coreProperties>
</file>