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82"/>
    <p:restoredTop sz="96228"/>
  </p:normalViewPr>
  <p:slideViewPr>
    <p:cSldViewPr snapToGrid="0" snapToObjects="1">
      <p:cViewPr varScale="1">
        <p:scale>
          <a:sx n="70" d="100"/>
          <a:sy n="70" d="100"/>
        </p:scale>
        <p:origin x="184" y="1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096444-385E-1D4B-ACE7-2592E1C4B6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C87DC-562D-A14D-B569-5B5D64438B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A96E3-5376-2D42-97CA-66A886050071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71E63-68E0-B44D-BDEE-B67CDDDF81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D2280-A3AF-3A4E-885A-A339167DAE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D3A3C-8805-1D4D-95A1-06DA6549C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54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E0CF-2B3D-154F-8053-CD13360AD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6989C-D28E-654D-A8E4-17CB11D51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2A9DF-4504-4349-9ADB-70E82268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9CEB-4870-8A4E-A1D9-4DB8360B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1931-C96E-0A4A-88EC-01E372F8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4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2A8C-2B0D-CD40-A1B7-4B31A8A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28CB-AC39-1442-A16D-A51CA96F6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867-4C8D-734D-99EA-245892B55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9AB46-32D9-E74A-8827-3F6E7678D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AC7A2-7E1F-0D43-86C7-5E9D20DB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6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592CF-EB11-6E41-A467-79D5622BB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85A3-2D1C-2644-857D-E534B720A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DE70-EF3E-BF4C-B4E2-216DBE14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B5920-C778-8B4A-90D2-0907CB74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DCDF-21D4-1240-9FD6-F5EDACDA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3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D664-7668-A245-9BAE-F90630EB6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170B-2F42-7E46-9A19-0189FEC33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BDBB1-9709-3940-AAF1-E16350C19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B9402-183C-3B48-972B-11C93145A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BE70-82A6-514A-82EE-BAF4B4E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6AE52-56A5-5F40-9C46-208036E0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7D1DEB-A689-DD41-BAD4-CD94B6DA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CE708-F00A-0944-89A2-F1429BB4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B73F-2BD6-0F49-818F-4539C080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9A4A-1BC9-6C4E-8B26-06B270F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6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7F30-C9D1-444C-BA30-0B19E716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29C88-9448-024F-A689-4472E1659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CB0D-B1D8-CC44-85B4-2A67E918D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28F32C-150C-0345-B351-4304B96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B1EB8-3E96-7446-A631-E84F0C34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EC998-A61D-4945-B2DE-F6892497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89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0FBF-218D-544C-A003-0735621C9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60441-CC11-2649-A36F-36487245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F25DC-7C4F-6540-9867-E97A35520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46B95-A032-7E41-A9BA-D3211612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230A-3498-F649-8E79-3E08B6625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7D9B-51E5-E944-B525-809A5857D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89FD7-A044-D54D-9C3E-AF9FD1634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3AD06-E90C-0F40-AD96-305C8019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4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7BE4-5351-0445-8B7D-F7841E58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B672B-5D72-C548-B8BE-079C961B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9F84-62D4-2D46-AE52-D237DAF3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55A0-5267-5F4A-A326-4B9A5BB2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5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B0781-52CC-DF47-A633-F719DDE37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ADDC6-37A2-4946-9861-49E24C1C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4AC8F-9E05-1E48-B717-F0DBAD94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4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B905-320B-A340-8E95-A75C86F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C3BF-20AF-6B43-AC3A-96D4A6ABC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51496-1627-D84E-822F-F5833F967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0AED7-7E3E-2D4E-9E09-1B9BDBD1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364E0-2124-FC4D-B13F-FB0BE742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4A990-481E-E747-8ED9-4C65EB85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2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3836-D49C-6541-8F51-935EEF86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3DB8-D330-C841-AFC4-6CEC6FEFA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92F63-E167-744A-BCA3-A13B18D3B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DFE8-EA75-C648-837C-B646909AD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378E5-F4D9-824D-8BC6-66DDB52D5CFC}" type="datetimeFigureOut">
              <a:rPr lang="en-US" smtClean="0"/>
              <a:t>3/26/20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8CA4-60F4-2B4E-B916-5C10DBA7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358D5-E83E-CA48-A9B3-0B8CFD69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6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8FA62-0A66-094E-AD49-273CA74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3C44F-D26C-CB4B-979D-187281F10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0EECD-CFA7-4740-B304-141CA3AE2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378E5-F4D9-824D-8BC6-66DDB52D5CFC}" type="datetimeFigureOut">
              <a:rPr lang="en-US" smtClean="0"/>
              <a:t>3/26/20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1E4E0-897B-1A4C-9E25-0322B00BB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91238-E6DC-0F4D-87B6-4CC0BDC08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399A-EDAE-924A-84B4-D154FFC3E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7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FD6236-6D5E-7F47-8879-68038E09D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31206"/>
              </p:ext>
            </p:extLst>
          </p:nvPr>
        </p:nvGraphicFramePr>
        <p:xfrm>
          <a:off x="4404895" y="732729"/>
          <a:ext cx="1210788" cy="1463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user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user_name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password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email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33183596-315A-1944-9D75-A9386B62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92937"/>
              </p:ext>
            </p:extLst>
          </p:nvPr>
        </p:nvGraphicFramePr>
        <p:xfrm>
          <a:off x="10535093" y="79519"/>
          <a:ext cx="1078230" cy="1163257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order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order_num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tracking_num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date_placed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total_price</a:t>
                      </a:r>
                      <a:r>
                        <a:rPr lang="en-US" sz="1200" u="none" dirty="0">
                          <a:latin typeface="Times" pitchFamily="2" charset="0"/>
                        </a:rPr>
                        <a:t>()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7BB100-94EA-4A4D-B9DF-843DD3ABD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4684"/>
              </p:ext>
            </p:extLst>
          </p:nvPr>
        </p:nvGraphicFramePr>
        <p:xfrm>
          <a:off x="8625975" y="4177716"/>
          <a:ext cx="1078230" cy="58657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44584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basket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12250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basket_id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9A7694-09AF-C148-B3DC-347DDD72ACD6}"/>
              </a:ext>
            </a:extLst>
          </p:cNvPr>
          <p:cNvCxnSpPr>
            <a:cxnSpLocks/>
            <a:stCxn id="13" idx="1"/>
            <a:endCxn id="108" idx="3"/>
          </p:cNvCxnSpPr>
          <p:nvPr/>
        </p:nvCxnSpPr>
        <p:spPr>
          <a:xfrm flipH="1">
            <a:off x="7917149" y="4471001"/>
            <a:ext cx="7088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2AAEF91-A41F-0742-8F6F-E74ABBC436D9}"/>
              </a:ext>
            </a:extLst>
          </p:cNvPr>
          <p:cNvCxnSpPr>
            <a:cxnSpLocks/>
            <a:stCxn id="78" idx="0"/>
            <a:endCxn id="4" idx="3"/>
          </p:cNvCxnSpPr>
          <p:nvPr/>
        </p:nvCxnSpPr>
        <p:spPr>
          <a:xfrm rot="16200000" flipV="1">
            <a:off x="6641700" y="438232"/>
            <a:ext cx="1497374" cy="3549407"/>
          </a:xfrm>
          <a:prstGeom prst="bentConnector2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C54BA29-6DAD-E54F-A697-60C400AFD9D7}"/>
              </a:ext>
            </a:extLst>
          </p:cNvPr>
          <p:cNvCxnSpPr>
            <a:cxnSpLocks/>
            <a:stCxn id="78" idx="2"/>
            <a:endCxn id="13" idx="0"/>
          </p:cNvCxnSpPr>
          <p:nvPr/>
        </p:nvCxnSpPr>
        <p:spPr>
          <a:xfrm>
            <a:off x="9165090" y="3976220"/>
            <a:ext cx="0" cy="201496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86674C74-450E-9E4C-AC34-F2CBA8E561A6}"/>
              </a:ext>
            </a:extLst>
          </p:cNvPr>
          <p:cNvCxnSpPr>
            <a:cxnSpLocks/>
            <a:stCxn id="100" idx="1"/>
            <a:endCxn id="13" idx="3"/>
          </p:cNvCxnSpPr>
          <p:nvPr/>
        </p:nvCxnSpPr>
        <p:spPr>
          <a:xfrm flipH="1">
            <a:off x="9704205" y="4471000"/>
            <a:ext cx="39161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E11C82C-B032-0346-A3DD-95236DA2ECD1}"/>
              </a:ext>
            </a:extLst>
          </p:cNvPr>
          <p:cNvCxnSpPr>
            <a:cxnSpLocks/>
            <a:stCxn id="100" idx="0"/>
            <a:endCxn id="76" idx="2"/>
          </p:cNvCxnSpPr>
          <p:nvPr/>
        </p:nvCxnSpPr>
        <p:spPr>
          <a:xfrm flipV="1">
            <a:off x="11074208" y="1242776"/>
            <a:ext cx="0" cy="2720925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>
            <a:extLst>
              <a:ext uri="{FF2B5EF4-FFF2-40B4-BE49-F238E27FC236}">
                <a16:creationId xmlns:a16="http://schemas.microsoft.com/office/drawing/2014/main" id="{B390E181-B6B5-794A-9C6C-DA783BF87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50420"/>
              </p:ext>
            </p:extLst>
          </p:nvPr>
        </p:nvGraphicFramePr>
        <p:xfrm>
          <a:off x="4404895" y="2728314"/>
          <a:ext cx="1210788" cy="55457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3835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librarian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280254"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salary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78" name="Diamond 77">
            <a:extLst>
              <a:ext uri="{FF2B5EF4-FFF2-40B4-BE49-F238E27FC236}">
                <a16:creationId xmlns:a16="http://schemas.microsoft.com/office/drawing/2014/main" id="{FBF2437C-3794-4EDB-A0C3-7FAA19A8EF24}"/>
              </a:ext>
            </a:extLst>
          </p:cNvPr>
          <p:cNvSpPr/>
          <p:nvPr/>
        </p:nvSpPr>
        <p:spPr>
          <a:xfrm>
            <a:off x="8186706" y="2961623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bask_manage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00" name="Diamond 99">
            <a:extLst>
              <a:ext uri="{FF2B5EF4-FFF2-40B4-BE49-F238E27FC236}">
                <a16:creationId xmlns:a16="http://schemas.microsoft.com/office/drawing/2014/main" id="{A19433CF-0BF2-4A7E-B185-99A81A735812}"/>
              </a:ext>
            </a:extLst>
          </p:cNvPr>
          <p:cNvSpPr/>
          <p:nvPr/>
        </p:nvSpPr>
        <p:spPr>
          <a:xfrm>
            <a:off x="10095824" y="396370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checkout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692A6FD-34E4-4E67-99F6-C875B5FAD33A}"/>
              </a:ext>
            </a:extLst>
          </p:cNvPr>
          <p:cNvGrpSpPr/>
          <p:nvPr/>
        </p:nvGrpSpPr>
        <p:grpSpPr>
          <a:xfrm>
            <a:off x="4925172" y="2208811"/>
            <a:ext cx="129295" cy="519502"/>
            <a:chOff x="4991321" y="1224855"/>
            <a:chExt cx="45719" cy="852211"/>
          </a:xfrm>
        </p:grpSpPr>
        <p:sp>
          <p:nvSpPr>
            <p:cNvPr id="105" name="Isosceles Triangle 13">
              <a:extLst>
                <a:ext uri="{FF2B5EF4-FFF2-40B4-BE49-F238E27FC236}">
                  <a16:creationId xmlns:a16="http://schemas.microsoft.com/office/drawing/2014/main" id="{31D160B4-3212-4E2B-B91C-93408B008621}"/>
                </a:ext>
              </a:extLst>
            </p:cNvPr>
            <p:cNvSpPr/>
            <p:nvPr/>
          </p:nvSpPr>
          <p:spPr>
            <a:xfrm>
              <a:off x="4991321" y="1224855"/>
              <a:ext cx="45719" cy="81710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9D4E70C-34AB-4DA2-B1A1-1CE639417140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5014181" y="1306565"/>
              <a:ext cx="0" cy="770501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6494A861-4A23-AD4B-B6EA-664A28DCD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5369490"/>
              </p:ext>
            </p:extLst>
          </p:nvPr>
        </p:nvGraphicFramePr>
        <p:xfrm>
          <a:off x="543035" y="553584"/>
          <a:ext cx="121078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14668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address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add_id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street_num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street_name</a:t>
                      </a:r>
                      <a:endParaRPr lang="en-US" sz="1200" u="none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apartment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city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province</a:t>
                      </a:r>
                    </a:p>
                    <a:p>
                      <a:pPr algn="l"/>
                      <a:r>
                        <a:rPr lang="en-US" sz="1200" u="none" dirty="0">
                          <a:latin typeface="Times" pitchFamily="2" charset="0"/>
                        </a:rPr>
                        <a:t>country</a:t>
                      </a:r>
                    </a:p>
                    <a:p>
                      <a:pPr algn="l"/>
                      <a:r>
                        <a:rPr lang="en-US" sz="1200" u="none" dirty="0" err="1">
                          <a:latin typeface="Times" pitchFamily="2" charset="0"/>
                        </a:rPr>
                        <a:t>postal_code</a:t>
                      </a:r>
                      <a:endParaRPr lang="en-US" sz="1200" u="none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sp>
        <p:nvSpPr>
          <p:cNvPr id="43" name="Diamond 42">
            <a:extLst>
              <a:ext uri="{FF2B5EF4-FFF2-40B4-BE49-F238E27FC236}">
                <a16:creationId xmlns:a16="http://schemas.microsoft.com/office/drawing/2014/main" id="{77DFCA1F-B7F0-4544-A792-B64A7CC85E4F}"/>
              </a:ext>
            </a:extLst>
          </p:cNvPr>
          <p:cNvSpPr/>
          <p:nvPr/>
        </p:nvSpPr>
        <p:spPr>
          <a:xfrm>
            <a:off x="1989520" y="1075355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hasAdd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940ABE8-FF34-5241-8BCB-3A5E520A445B}"/>
              </a:ext>
            </a:extLst>
          </p:cNvPr>
          <p:cNvCxnSpPr>
            <a:stCxn id="43" idx="1"/>
            <a:endCxn id="42" idx="3"/>
          </p:cNvCxnSpPr>
          <p:nvPr/>
        </p:nvCxnSpPr>
        <p:spPr>
          <a:xfrm flipH="1">
            <a:off x="1753823" y="1467984"/>
            <a:ext cx="2356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74715D0A-9B0B-B543-AC06-E740AC1CB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935154"/>
              </p:ext>
            </p:extLst>
          </p:nvPr>
        </p:nvGraphicFramePr>
        <p:xfrm>
          <a:off x="2412343" y="543881"/>
          <a:ext cx="1210788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210788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isShipping</a:t>
                      </a:r>
                      <a:endParaRPr lang="en-US" sz="1200" b="0" dirty="0">
                        <a:latin typeface="Times" pitchFamily="2" charset="0"/>
                      </a:endParaRPr>
                    </a:p>
                    <a:p>
                      <a:pPr algn="ctr"/>
                      <a:r>
                        <a:rPr lang="en-US" sz="1200" b="0" dirty="0" err="1">
                          <a:latin typeface="Times" pitchFamily="2" charset="0"/>
                        </a:rPr>
                        <a:t>isBilling</a:t>
                      </a:r>
                      <a:endParaRPr lang="en-US" sz="1200" b="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C6709F4-DC94-ED49-933F-AEA32DACB7AC}"/>
              </a:ext>
            </a:extLst>
          </p:cNvPr>
          <p:cNvCxnSpPr>
            <a:cxnSpLocks/>
            <a:stCxn id="46" idx="2"/>
            <a:endCxn id="43" idx="0"/>
          </p:cNvCxnSpPr>
          <p:nvPr/>
        </p:nvCxnSpPr>
        <p:spPr>
          <a:xfrm>
            <a:off x="3017737" y="1001081"/>
            <a:ext cx="0" cy="7427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E4A17B4-3079-A842-8530-F4BCF239B4E4}"/>
              </a:ext>
            </a:extLst>
          </p:cNvPr>
          <p:cNvSpPr txBox="1"/>
          <p:nvPr/>
        </p:nvSpPr>
        <p:spPr>
          <a:xfrm>
            <a:off x="3993288" y="1247205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0..2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9C6911F-8085-E342-B9A8-0F62FACC4EDD}"/>
              </a:ext>
            </a:extLst>
          </p:cNvPr>
          <p:cNvCxnSpPr>
            <a:cxnSpLocks/>
            <a:stCxn id="43" idx="3"/>
            <a:endCxn id="4" idx="1"/>
          </p:cNvCxnSpPr>
          <p:nvPr/>
        </p:nvCxnSpPr>
        <p:spPr>
          <a:xfrm flipV="1">
            <a:off x="4045954" y="1464249"/>
            <a:ext cx="358941" cy="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2E9145D9-D55B-7C43-9029-BE4028A70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76707"/>
              </p:ext>
            </p:extLst>
          </p:nvPr>
        </p:nvGraphicFramePr>
        <p:xfrm>
          <a:off x="4471174" y="3653069"/>
          <a:ext cx="1078230" cy="1645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book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isbn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version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num_pages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price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royalty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stock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CADAF9CC-86DA-024D-8375-ABCF70BFF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284790"/>
              </p:ext>
            </p:extLst>
          </p:nvPr>
        </p:nvGraphicFramePr>
        <p:xfrm>
          <a:off x="609314" y="3830920"/>
          <a:ext cx="1078230" cy="12801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publisher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88893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pub_id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email_add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phone_num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 err="1">
                          <a:latin typeface="Times" pitchFamily="2" charset="0"/>
                        </a:rPr>
                        <a:t>bank_acc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graphicFrame>
        <p:nvGraphicFramePr>
          <p:cNvPr id="90" name="Table 89">
            <a:extLst>
              <a:ext uri="{FF2B5EF4-FFF2-40B4-BE49-F238E27FC236}">
                <a16:creationId xmlns:a16="http://schemas.microsoft.com/office/drawing/2014/main" id="{B2570BDB-CC0A-2243-AB03-BAB7F6CFB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799903"/>
              </p:ext>
            </p:extLst>
          </p:nvPr>
        </p:nvGraphicFramePr>
        <p:xfrm>
          <a:off x="6399650" y="5694339"/>
          <a:ext cx="1078230" cy="10972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6479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author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484477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 err="1">
                          <a:latin typeface="Times" pitchFamily="2" charset="0"/>
                        </a:rPr>
                        <a:t>auth_id</a:t>
                      </a:r>
                      <a:endParaRPr lang="en-US" sz="1200" u="sng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name</a:t>
                      </a: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first_name</a:t>
                      </a:r>
                      <a:endParaRPr lang="en-US" sz="1200" dirty="0">
                        <a:latin typeface="Times" pitchFamily="2" charset="0"/>
                      </a:endParaRPr>
                    </a:p>
                    <a:p>
                      <a:pPr algn="l"/>
                      <a:r>
                        <a:rPr lang="en-US" sz="1200" dirty="0">
                          <a:latin typeface="Times" pitchFamily="2" charset="0"/>
                        </a:rPr>
                        <a:t>    </a:t>
                      </a:r>
                      <a:r>
                        <a:rPr lang="en-US" sz="1200" dirty="0" err="1">
                          <a:latin typeface="Times" pitchFamily="2" charset="0"/>
                        </a:rPr>
                        <a:t>last_name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2" name="Straight Connector 9">
            <a:extLst>
              <a:ext uri="{FF2B5EF4-FFF2-40B4-BE49-F238E27FC236}">
                <a16:creationId xmlns:a16="http://schemas.microsoft.com/office/drawing/2014/main" id="{CD6A28C9-A85E-474F-B2B7-973E8F9DB314}"/>
              </a:ext>
            </a:extLst>
          </p:cNvPr>
          <p:cNvCxnSpPr>
            <a:cxnSpLocks/>
            <a:stCxn id="86" idx="2"/>
            <a:endCxn id="103" idx="0"/>
          </p:cNvCxnSpPr>
          <p:nvPr/>
        </p:nvCxnSpPr>
        <p:spPr>
          <a:xfrm flipH="1">
            <a:off x="4996114" y="5298989"/>
            <a:ext cx="14175" cy="43669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C73F23B-9F8F-E14D-A6BF-4ACDDBEBA227}"/>
              </a:ext>
            </a:extLst>
          </p:cNvPr>
          <p:cNvCxnSpPr>
            <a:cxnSpLocks/>
            <a:stCxn id="90" idx="1"/>
            <a:endCxn id="103" idx="3"/>
          </p:cNvCxnSpPr>
          <p:nvPr/>
        </p:nvCxnSpPr>
        <p:spPr>
          <a:xfrm flipH="1">
            <a:off x="5974498" y="6242979"/>
            <a:ext cx="42515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DB8CDF-5A6A-A844-B421-5B798582C8EE}"/>
              </a:ext>
            </a:extLst>
          </p:cNvPr>
          <p:cNvCxnSpPr>
            <a:cxnSpLocks/>
            <a:stCxn id="108" idx="1"/>
            <a:endCxn id="86" idx="3"/>
          </p:cNvCxnSpPr>
          <p:nvPr/>
        </p:nvCxnSpPr>
        <p:spPr>
          <a:xfrm flipH="1">
            <a:off x="5549404" y="4471001"/>
            <a:ext cx="410977" cy="5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7528BDC-3A62-1943-820F-10186EB06BFA}"/>
              </a:ext>
            </a:extLst>
          </p:cNvPr>
          <p:cNvCxnSpPr>
            <a:cxnSpLocks/>
            <a:stCxn id="107" idx="1"/>
            <a:endCxn id="89" idx="3"/>
          </p:cNvCxnSpPr>
          <p:nvPr/>
        </p:nvCxnSpPr>
        <p:spPr>
          <a:xfrm flipH="1" flipV="1">
            <a:off x="1687544" y="4471000"/>
            <a:ext cx="351809" cy="1"/>
          </a:xfrm>
          <a:prstGeom prst="line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1AE4B6A-9CA6-924C-9BDC-4251B74B0813}"/>
              </a:ext>
            </a:extLst>
          </p:cNvPr>
          <p:cNvCxnSpPr>
            <a:cxnSpLocks/>
            <a:stCxn id="107" idx="3"/>
            <a:endCxn id="86" idx="1"/>
          </p:cNvCxnSpPr>
          <p:nvPr/>
        </p:nvCxnSpPr>
        <p:spPr>
          <a:xfrm>
            <a:off x="3996121" y="4471001"/>
            <a:ext cx="475053" cy="5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824BE95B-21AE-484B-A54E-B4447AD0C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7198"/>
              </p:ext>
            </p:extLst>
          </p:nvPr>
        </p:nvGraphicFramePr>
        <p:xfrm>
          <a:off x="6600423" y="5151825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quantity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5B784B-2370-664F-967D-7442F467D3EF}"/>
              </a:ext>
            </a:extLst>
          </p:cNvPr>
          <p:cNvCxnSpPr>
            <a:cxnSpLocks/>
            <a:stCxn id="108" idx="2"/>
            <a:endCxn id="98" idx="0"/>
          </p:cNvCxnSpPr>
          <p:nvPr/>
        </p:nvCxnSpPr>
        <p:spPr>
          <a:xfrm>
            <a:off x="6938765" y="4978299"/>
            <a:ext cx="3993" cy="1735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0150E402-04EA-0641-AC2E-0F101B69F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914008"/>
              </p:ext>
            </p:extLst>
          </p:nvPr>
        </p:nvGraphicFramePr>
        <p:xfrm>
          <a:off x="2675402" y="3476951"/>
          <a:ext cx="684670" cy="315661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68467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315661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year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681231C-2D3C-FC4D-95D8-29BF6C27EB36}"/>
              </a:ext>
            </a:extLst>
          </p:cNvPr>
          <p:cNvCxnSpPr>
            <a:cxnSpLocks/>
            <a:stCxn id="107" idx="0"/>
            <a:endCxn id="101" idx="2"/>
          </p:cNvCxnSpPr>
          <p:nvPr/>
        </p:nvCxnSpPr>
        <p:spPr>
          <a:xfrm flipV="1">
            <a:off x="3017737" y="3792612"/>
            <a:ext cx="0" cy="1710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D24F55F8-CF50-E842-8B3D-33F69FD652ED}"/>
              </a:ext>
            </a:extLst>
          </p:cNvPr>
          <p:cNvSpPr/>
          <p:nvPr/>
        </p:nvSpPr>
        <p:spPr>
          <a:xfrm>
            <a:off x="4017730" y="573568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writes</a:t>
            </a:r>
          </a:p>
        </p:txBody>
      </p:sp>
      <p:sp>
        <p:nvSpPr>
          <p:cNvPr id="107" name="Diamond 106">
            <a:extLst>
              <a:ext uri="{FF2B5EF4-FFF2-40B4-BE49-F238E27FC236}">
                <a16:creationId xmlns:a16="http://schemas.microsoft.com/office/drawing/2014/main" id="{792EE583-83DE-9B46-838C-9F7E925466C3}"/>
              </a:ext>
            </a:extLst>
          </p:cNvPr>
          <p:cNvSpPr/>
          <p:nvPr/>
        </p:nvSpPr>
        <p:spPr>
          <a:xfrm>
            <a:off x="2039353" y="3963702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>
                <a:solidFill>
                  <a:sysClr val="windowText" lastClr="000000"/>
                </a:solidFill>
                <a:latin typeface="Times" pitchFamily="2" charset="0"/>
              </a:rPr>
              <a:t>publishes</a:t>
            </a:r>
          </a:p>
        </p:txBody>
      </p:sp>
      <p:sp>
        <p:nvSpPr>
          <p:cNvPr id="108" name="Diamond 107">
            <a:extLst>
              <a:ext uri="{FF2B5EF4-FFF2-40B4-BE49-F238E27FC236}">
                <a16:creationId xmlns:a16="http://schemas.microsoft.com/office/drawing/2014/main" id="{7D385409-8208-EF42-B0D9-C3A1D574C9F2}"/>
              </a:ext>
            </a:extLst>
          </p:cNvPr>
          <p:cNvSpPr/>
          <p:nvPr/>
        </p:nvSpPr>
        <p:spPr>
          <a:xfrm>
            <a:off x="5960381" y="3963702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bask_item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162" name="Diamond 161">
            <a:extLst>
              <a:ext uri="{FF2B5EF4-FFF2-40B4-BE49-F238E27FC236}">
                <a16:creationId xmlns:a16="http://schemas.microsoft.com/office/drawing/2014/main" id="{FDED92B5-5299-804B-9519-C9B89EDB876A}"/>
              </a:ext>
            </a:extLst>
          </p:cNvPr>
          <p:cNvSpPr/>
          <p:nvPr/>
        </p:nvSpPr>
        <p:spPr>
          <a:xfrm>
            <a:off x="120212" y="2759132"/>
            <a:ext cx="2056434" cy="785258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 err="1">
                <a:solidFill>
                  <a:sysClr val="windowText" lastClr="000000"/>
                </a:solidFill>
                <a:latin typeface="Times" pitchFamily="2" charset="0"/>
              </a:rPr>
              <a:t>pubAdd</a:t>
            </a:r>
            <a:endParaRPr lang="en-US" sz="12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13F5BBF8-3CC4-CD46-B26E-35A1C697DDCA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1148429" y="2382384"/>
            <a:ext cx="0" cy="387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20387CF-6F93-9545-84AE-BDBD788805EE}"/>
              </a:ext>
            </a:extLst>
          </p:cNvPr>
          <p:cNvCxnSpPr>
            <a:stCxn id="162" idx="2"/>
            <a:endCxn id="89" idx="0"/>
          </p:cNvCxnSpPr>
          <p:nvPr/>
        </p:nvCxnSpPr>
        <p:spPr>
          <a:xfrm>
            <a:off x="1148429" y="3544390"/>
            <a:ext cx="0" cy="286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61E67EF2-6C1E-964E-BC05-48D35F3DACF6}"/>
              </a:ext>
            </a:extLst>
          </p:cNvPr>
          <p:cNvSpPr/>
          <p:nvPr/>
        </p:nvSpPr>
        <p:spPr>
          <a:xfrm>
            <a:off x="1912271" y="5735681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hasGenre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94D87A82-005D-6344-BA02-89FEF11745E4}"/>
              </a:ext>
            </a:extLst>
          </p:cNvPr>
          <p:cNvSpPr/>
          <p:nvPr/>
        </p:nvSpPr>
        <p:spPr>
          <a:xfrm>
            <a:off x="7321071" y="147752"/>
            <a:ext cx="1956768" cy="1014597"/>
          </a:xfrm>
          <a:prstGeom prst="diamon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dirty="0" err="1">
                <a:solidFill>
                  <a:sysClr val="windowText" lastClr="000000"/>
                </a:solidFill>
                <a:latin typeface="Times" pitchFamily="2" charset="0"/>
              </a:rPr>
              <a:t>ordAdd</a:t>
            </a:r>
            <a:endParaRPr lang="en-US" sz="1100" i="1" dirty="0">
              <a:solidFill>
                <a:sysClr val="windowText" lastClr="000000"/>
              </a:solidFill>
              <a:latin typeface="Times" pitchFamily="2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D9CA3B-DC87-9044-B8E9-6504E370D1C8}"/>
              </a:ext>
            </a:extLst>
          </p:cNvPr>
          <p:cNvCxnSpPr>
            <a:stCxn id="67" idx="3"/>
            <a:endCxn id="76" idx="1"/>
          </p:cNvCxnSpPr>
          <p:nvPr/>
        </p:nvCxnSpPr>
        <p:spPr>
          <a:xfrm>
            <a:off x="9277839" y="655051"/>
            <a:ext cx="1257254" cy="6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C882C6-65CC-B74A-BD2E-98AC44C2E40E}"/>
              </a:ext>
            </a:extLst>
          </p:cNvPr>
          <p:cNvCxnSpPr>
            <a:cxnSpLocks/>
            <a:stCxn id="67" idx="0"/>
            <a:endCxn id="42" idx="0"/>
          </p:cNvCxnSpPr>
          <p:nvPr/>
        </p:nvCxnSpPr>
        <p:spPr>
          <a:xfrm rot="16200000" flipH="1" flipV="1">
            <a:off x="4521026" y="-3224845"/>
            <a:ext cx="405832" cy="7151026"/>
          </a:xfrm>
          <a:prstGeom prst="bentConnector3">
            <a:avLst>
              <a:gd name="adj1" fmla="val -192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D199835-FFD1-614B-87A0-5B0288FA2D1F}"/>
              </a:ext>
            </a:extLst>
          </p:cNvPr>
          <p:cNvCxnSpPr>
            <a:cxnSpLocks/>
            <a:stCxn id="86" idx="1"/>
            <a:endCxn id="44" idx="3"/>
          </p:cNvCxnSpPr>
          <p:nvPr/>
        </p:nvCxnSpPr>
        <p:spPr>
          <a:xfrm flipH="1">
            <a:off x="3869039" y="4476029"/>
            <a:ext cx="602135" cy="1766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98159C5B-E692-3C47-83C7-FD8A52BDA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26186"/>
              </p:ext>
            </p:extLst>
          </p:nvPr>
        </p:nvGraphicFramePr>
        <p:xfrm>
          <a:off x="575080" y="5917473"/>
          <a:ext cx="1078230" cy="65101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78230">
                  <a:extLst>
                    <a:ext uri="{9D8B030D-6E8A-4147-A177-3AD203B41FA5}">
                      <a16:colId xmlns:a16="http://schemas.microsoft.com/office/drawing/2014/main" val="1069656790"/>
                    </a:ext>
                  </a:extLst>
                </a:gridCol>
              </a:tblGrid>
              <a:tr h="213290"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atin typeface="Times" pitchFamily="2" charset="0"/>
                        </a:rPr>
                        <a:t>genre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1863"/>
                  </a:ext>
                </a:extLst>
              </a:tr>
              <a:tr h="376692">
                <a:tc>
                  <a:txBody>
                    <a:bodyPr/>
                    <a:lstStyle/>
                    <a:p>
                      <a:pPr algn="l"/>
                      <a:r>
                        <a:rPr lang="en-US" sz="1200" u="sng" dirty="0">
                          <a:latin typeface="Times" pitchFamily="2" charset="0"/>
                        </a:rPr>
                        <a:t>name</a:t>
                      </a:r>
                      <a:endParaRPr lang="en-US" sz="1200" dirty="0">
                        <a:latin typeface="Times" pitchFamily="2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06627"/>
                  </a:ext>
                </a:extLst>
              </a:tr>
            </a:tbl>
          </a:graphicData>
        </a:graphic>
      </p:graphicFrame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1E9F676-A224-3D4C-A139-664E9DEDF133}"/>
              </a:ext>
            </a:extLst>
          </p:cNvPr>
          <p:cNvCxnSpPr>
            <a:stCxn id="44" idx="1"/>
            <a:endCxn id="82" idx="3"/>
          </p:cNvCxnSpPr>
          <p:nvPr/>
        </p:nvCxnSpPr>
        <p:spPr>
          <a:xfrm flipH="1" flipV="1">
            <a:off x="1653310" y="6242979"/>
            <a:ext cx="25896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07B3577-53E2-B149-B09B-A32EDB75A351}"/>
              </a:ext>
            </a:extLst>
          </p:cNvPr>
          <p:cNvSpPr txBox="1"/>
          <p:nvPr/>
        </p:nvSpPr>
        <p:spPr>
          <a:xfrm>
            <a:off x="10285392" y="42815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Times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59715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112</Words>
  <Application>Microsoft Macintosh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Godfrey</dc:creator>
  <cp:lastModifiedBy>Ryan Godfrey</cp:lastModifiedBy>
  <cp:revision>46</cp:revision>
  <dcterms:created xsi:type="dcterms:W3CDTF">2020-02-11T05:03:13Z</dcterms:created>
  <dcterms:modified xsi:type="dcterms:W3CDTF">2020-03-27T02:16:55Z</dcterms:modified>
</cp:coreProperties>
</file>