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414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703790" y="376143"/>
            <a:ext cx="1373195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852041"/>
            <a:ext cx="0" cy="33070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595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83744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4038444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  <a:ln w="38100" cmpd="dbl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5384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661147"/>
            <a:ext cx="1257254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4074" y="-3221797"/>
            <a:ext cx="399735" cy="7151026"/>
          </a:xfrm>
          <a:prstGeom prst="bentConnector3">
            <a:avLst>
              <a:gd name="adj1" fmla="val -168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161213" y="4281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1..2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80934"/>
              </p:ext>
            </p:extLst>
          </p:nvPr>
        </p:nvGraphicFramePr>
        <p:xfrm>
          <a:off x="5923347" y="43254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661147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111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54</cp:revision>
  <dcterms:created xsi:type="dcterms:W3CDTF">2020-02-11T05:03:13Z</dcterms:created>
  <dcterms:modified xsi:type="dcterms:W3CDTF">2020-04-08T00:03:26Z</dcterms:modified>
</cp:coreProperties>
</file>