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36384"/>
              </p:ext>
            </p:extLst>
          </p:nvPr>
        </p:nvGraphicFramePr>
        <p:xfrm>
          <a:off x="4390720" y="37200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58751"/>
              </p:ext>
            </p:extLst>
          </p:nvPr>
        </p:nvGraphicFramePr>
        <p:xfrm>
          <a:off x="10974362" y="5392188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81067"/>
              </p:ext>
            </p:extLst>
          </p:nvPr>
        </p:nvGraphicFramePr>
        <p:xfrm>
          <a:off x="8625975" y="3962556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255841"/>
            <a:ext cx="70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1"/>
            <a:endCxn id="4" idx="2"/>
          </p:cNvCxnSpPr>
          <p:nvPr/>
        </p:nvCxnSpPr>
        <p:spPr>
          <a:xfrm rot="10800000">
            <a:off x="4996114" y="1866000"/>
            <a:ext cx="3190592" cy="1086538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459836"/>
            <a:ext cx="0" cy="50272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0"/>
            <a:endCxn id="13" idx="2"/>
          </p:cNvCxnSpPr>
          <p:nvPr/>
        </p:nvCxnSpPr>
        <p:spPr>
          <a:xfrm flipV="1">
            <a:off x="9165090" y="4549126"/>
            <a:ext cx="0" cy="91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3"/>
            <a:endCxn id="76" idx="1"/>
          </p:cNvCxnSpPr>
          <p:nvPr/>
        </p:nvCxnSpPr>
        <p:spPr>
          <a:xfrm flipV="1">
            <a:off x="10143474" y="5973816"/>
            <a:ext cx="830888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75927"/>
              </p:ext>
            </p:extLst>
          </p:nvPr>
        </p:nvGraphicFramePr>
        <p:xfrm>
          <a:off x="6536704" y="674312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44523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8186706" y="546651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 rot="16200000">
            <a:off x="6039400" y="507295"/>
            <a:ext cx="78253" cy="888611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74731"/>
              </p:ext>
            </p:extLst>
          </p:nvPr>
        </p:nvGraphicFramePr>
        <p:xfrm>
          <a:off x="543035" y="37200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558971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951600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3634"/>
              </p:ext>
            </p:extLst>
          </p:nvPr>
        </p:nvGraphicFramePr>
        <p:xfrm>
          <a:off x="2412343" y="27497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484697"/>
            <a:ext cx="0" cy="742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3993288" y="73082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>
            <a:off x="4045954" y="951600"/>
            <a:ext cx="34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60583"/>
              </p:ext>
            </p:extLst>
          </p:nvPr>
        </p:nvGraphicFramePr>
        <p:xfrm>
          <a:off x="4456999" y="3341441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61762"/>
              </p:ext>
            </p:extLst>
          </p:nvPr>
        </p:nvGraphicFramePr>
        <p:xfrm>
          <a:off x="609314" y="3524320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28338"/>
              </p:ext>
            </p:extLst>
          </p:nvPr>
        </p:nvGraphicFramePr>
        <p:xfrm>
          <a:off x="2478622" y="5492000"/>
          <a:ext cx="107823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>
            <a:off x="4996114" y="5170241"/>
            <a:ext cx="0" cy="3631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3"/>
            <a:endCxn id="103" idx="1"/>
          </p:cNvCxnSpPr>
          <p:nvPr/>
        </p:nvCxnSpPr>
        <p:spPr>
          <a:xfrm>
            <a:off x="3556852" y="6040640"/>
            <a:ext cx="460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>
            <a:off x="5535229" y="4255841"/>
            <a:ext cx="42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255840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>
            <a:off x="3996121" y="4255841"/>
            <a:ext cx="46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80131"/>
              </p:ext>
            </p:extLst>
          </p:nvPr>
        </p:nvGraphicFramePr>
        <p:xfrm>
          <a:off x="6600423" y="5130307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763139"/>
            <a:ext cx="3993" cy="367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23283"/>
              </p:ext>
            </p:extLst>
          </p:nvPr>
        </p:nvGraphicFramePr>
        <p:xfrm>
          <a:off x="2675402" y="326179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577452"/>
            <a:ext cx="0" cy="171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53334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74854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74854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253506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stCxn id="162" idx="0"/>
            <a:endCxn id="42" idx="2"/>
          </p:cNvCxnSpPr>
          <p:nvPr/>
        </p:nvCxnSpPr>
        <p:spPr>
          <a:xfrm flipV="1">
            <a:off x="1148429" y="1866000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038764"/>
            <a:ext cx="0" cy="48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115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42</cp:revision>
  <dcterms:created xsi:type="dcterms:W3CDTF">2020-02-11T05:03:13Z</dcterms:created>
  <dcterms:modified xsi:type="dcterms:W3CDTF">2020-03-24T22:25:32Z</dcterms:modified>
</cp:coreProperties>
</file>