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190"/>
  </p:normalViewPr>
  <p:slideViewPr>
    <p:cSldViewPr snapToGrid="0" snapToObjects="1">
      <p:cViewPr varScale="1">
        <p:scale>
          <a:sx n="123" d="100"/>
          <a:sy n="123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31206"/>
              </p:ext>
            </p:extLst>
          </p:nvPr>
        </p:nvGraphicFramePr>
        <p:xfrm>
          <a:off x="4404895" y="732729"/>
          <a:ext cx="1210788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20159"/>
              </p:ext>
            </p:extLst>
          </p:nvPr>
        </p:nvGraphicFramePr>
        <p:xfrm>
          <a:off x="10535093" y="79519"/>
          <a:ext cx="1078230" cy="1280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status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2557"/>
              </p:ext>
            </p:extLst>
          </p:nvPr>
        </p:nvGraphicFramePr>
        <p:xfrm>
          <a:off x="8625975" y="4182744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13" idx="1"/>
            <a:endCxn id="108" idx="3"/>
          </p:cNvCxnSpPr>
          <p:nvPr/>
        </p:nvCxnSpPr>
        <p:spPr>
          <a:xfrm flipH="1">
            <a:off x="7917149" y="4476029"/>
            <a:ext cx="7088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78" idx="0"/>
            <a:endCxn id="4" idx="3"/>
          </p:cNvCxnSpPr>
          <p:nvPr/>
        </p:nvCxnSpPr>
        <p:spPr>
          <a:xfrm rot="16200000" flipV="1">
            <a:off x="6703790" y="376143"/>
            <a:ext cx="1373195" cy="354940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9165090" y="3852041"/>
            <a:ext cx="0" cy="330703"/>
          </a:xfrm>
          <a:prstGeom prst="line">
            <a:avLst/>
          </a:prstGeom>
          <a:ln w="38100" cmpd="dbl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100" idx="1"/>
            <a:endCxn id="13" idx="3"/>
          </p:cNvCxnSpPr>
          <p:nvPr/>
        </p:nvCxnSpPr>
        <p:spPr>
          <a:xfrm flipH="1" flipV="1">
            <a:off x="9704205" y="4476029"/>
            <a:ext cx="39161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cxnSpLocks/>
            <a:stCxn id="100" idx="0"/>
            <a:endCxn id="76" idx="2"/>
          </p:cNvCxnSpPr>
          <p:nvPr/>
        </p:nvCxnSpPr>
        <p:spPr>
          <a:xfrm flipV="1">
            <a:off x="11074208" y="1359679"/>
            <a:ext cx="0" cy="260905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0420"/>
              </p:ext>
            </p:extLst>
          </p:nvPr>
        </p:nvGraphicFramePr>
        <p:xfrm>
          <a:off x="4404895" y="2728314"/>
          <a:ext cx="1210788" cy="5545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78" name="Diamond 77">
            <a:extLst>
              <a:ext uri="{FF2B5EF4-FFF2-40B4-BE49-F238E27FC236}">
                <a16:creationId xmlns:a16="http://schemas.microsoft.com/office/drawing/2014/main" id="{FBF2437C-3794-4EDB-A0C3-7FAA19A8EF24}"/>
              </a:ext>
            </a:extLst>
          </p:cNvPr>
          <p:cNvSpPr/>
          <p:nvPr/>
        </p:nvSpPr>
        <p:spPr>
          <a:xfrm>
            <a:off x="8186706" y="2837444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19433CF-0BF2-4A7E-B185-99A81A735812}"/>
              </a:ext>
            </a:extLst>
          </p:cNvPr>
          <p:cNvSpPr/>
          <p:nvPr/>
        </p:nvSpPr>
        <p:spPr>
          <a:xfrm>
            <a:off x="10095824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92A6FD-34E4-4E67-99F6-C875B5FAD33A}"/>
              </a:ext>
            </a:extLst>
          </p:cNvPr>
          <p:cNvGrpSpPr/>
          <p:nvPr/>
        </p:nvGrpSpPr>
        <p:grpSpPr>
          <a:xfrm>
            <a:off x="4925172" y="2208811"/>
            <a:ext cx="129295" cy="519502"/>
            <a:chOff x="4991321" y="1224855"/>
            <a:chExt cx="45719" cy="852211"/>
          </a:xfrm>
        </p:grpSpPr>
        <p:sp>
          <p:nvSpPr>
            <p:cNvPr id="105" name="Isosceles Triangle 13">
              <a:extLst>
                <a:ext uri="{FF2B5EF4-FFF2-40B4-BE49-F238E27FC236}">
                  <a16:creationId xmlns:a16="http://schemas.microsoft.com/office/drawing/2014/main" id="{31D160B4-3212-4E2B-B91C-93408B008621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D4E70C-34AB-4DA2-B1A1-1CE639417140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494A861-4A23-AD4B-B6EA-664A28DC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490"/>
              </p:ext>
            </p:extLst>
          </p:nvPr>
        </p:nvGraphicFramePr>
        <p:xfrm>
          <a:off x="543035" y="553584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43" name="Diamond 42">
            <a:extLst>
              <a:ext uri="{FF2B5EF4-FFF2-40B4-BE49-F238E27FC236}">
                <a16:creationId xmlns:a16="http://schemas.microsoft.com/office/drawing/2014/main" id="{77DFCA1F-B7F0-4544-A792-B64A7CC85E4F}"/>
              </a:ext>
            </a:extLst>
          </p:cNvPr>
          <p:cNvSpPr/>
          <p:nvPr/>
        </p:nvSpPr>
        <p:spPr>
          <a:xfrm>
            <a:off x="1989520" y="1075355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hasAdd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40ABE8-FF34-5241-8BCB-3A5E520A445B}"/>
              </a:ext>
            </a:extLst>
          </p:cNvPr>
          <p:cNvCxnSpPr>
            <a:stCxn id="43" idx="1"/>
            <a:endCxn id="42" idx="3"/>
          </p:cNvCxnSpPr>
          <p:nvPr/>
        </p:nvCxnSpPr>
        <p:spPr>
          <a:xfrm flipH="1">
            <a:off x="1753823" y="1467984"/>
            <a:ext cx="235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4715D0A-9B0B-B543-AC06-E740AC1C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80468"/>
              </p:ext>
            </p:extLst>
          </p:nvPr>
        </p:nvGraphicFramePr>
        <p:xfrm>
          <a:off x="2412343" y="543881"/>
          <a:ext cx="1210788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6709F4-DC94-ED49-933F-AEA32DACB7A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3017737" y="859542"/>
            <a:ext cx="0" cy="2158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4A17B4-3079-A842-8530-F4BCF239B4E4}"/>
              </a:ext>
            </a:extLst>
          </p:cNvPr>
          <p:cNvSpPr txBox="1"/>
          <p:nvPr/>
        </p:nvSpPr>
        <p:spPr>
          <a:xfrm>
            <a:off x="4038444" y="124720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0..2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C6911F-8085-E342-B9A8-0F62FACC4EDD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 flipV="1">
            <a:off x="4045954" y="1464249"/>
            <a:ext cx="358941" cy="373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E9145D9-D55B-7C43-9029-BE4028A7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24566"/>
              </p:ext>
            </p:extLst>
          </p:nvPr>
        </p:nvGraphicFramePr>
        <p:xfrm>
          <a:off x="4471174" y="3653069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ADAF9CC-86DA-024D-8375-ABCF70BFF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62807"/>
              </p:ext>
            </p:extLst>
          </p:nvPr>
        </p:nvGraphicFramePr>
        <p:xfrm>
          <a:off x="609314" y="3894401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2570BDB-CC0A-2243-AB03-BAB7F6CF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74458"/>
              </p:ext>
            </p:extLst>
          </p:nvPr>
        </p:nvGraphicFramePr>
        <p:xfrm>
          <a:off x="6399650" y="5765108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2" name="Straight Connector 9">
            <a:extLst>
              <a:ext uri="{FF2B5EF4-FFF2-40B4-BE49-F238E27FC236}">
                <a16:creationId xmlns:a16="http://schemas.microsoft.com/office/drawing/2014/main" id="{CD6A28C9-A85E-474F-B2B7-973E8F9DB314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>
          <a:xfrm flipH="1">
            <a:off x="4996114" y="5298989"/>
            <a:ext cx="14175" cy="416021"/>
          </a:xfrm>
          <a:prstGeom prst="straightConnector1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C73F23B-9F8F-E14D-A6BF-4ACDDBEBA227}"/>
              </a:ext>
            </a:extLst>
          </p:cNvPr>
          <p:cNvCxnSpPr>
            <a:cxnSpLocks/>
            <a:stCxn id="90" idx="1"/>
            <a:endCxn id="103" idx="3"/>
          </p:cNvCxnSpPr>
          <p:nvPr/>
        </p:nvCxnSpPr>
        <p:spPr>
          <a:xfrm flipH="1">
            <a:off x="5974498" y="6222308"/>
            <a:ext cx="4251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DB8CDF-5A6A-A844-B421-5B798582C8EE}"/>
              </a:ext>
            </a:extLst>
          </p:cNvPr>
          <p:cNvCxnSpPr>
            <a:cxnSpLocks/>
            <a:stCxn id="108" idx="1"/>
            <a:endCxn id="86" idx="3"/>
          </p:cNvCxnSpPr>
          <p:nvPr/>
        </p:nvCxnSpPr>
        <p:spPr>
          <a:xfrm flipH="1" flipV="1">
            <a:off x="5549404" y="4476029"/>
            <a:ext cx="4109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528BDC-3A62-1943-820F-10186EB06BFA}"/>
              </a:ext>
            </a:extLst>
          </p:cNvPr>
          <p:cNvCxnSpPr>
            <a:cxnSpLocks/>
            <a:stCxn id="107" idx="1"/>
            <a:endCxn id="89" idx="3"/>
          </p:cNvCxnSpPr>
          <p:nvPr/>
        </p:nvCxnSpPr>
        <p:spPr>
          <a:xfrm flipH="1" flipV="1">
            <a:off x="1687544" y="4476029"/>
            <a:ext cx="35180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AE4B6A-9CA6-924C-9BDC-4251B74B0813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 flipV="1">
            <a:off x="3996121" y="4476029"/>
            <a:ext cx="475053" cy="1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824BE95B-21AE-484B-A54E-B4447AD0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7198"/>
              </p:ext>
            </p:extLst>
          </p:nvPr>
        </p:nvGraphicFramePr>
        <p:xfrm>
          <a:off x="6600423" y="515182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5B784B-2370-664F-967D-7442F467D3EF}"/>
              </a:ext>
            </a:extLst>
          </p:cNvPr>
          <p:cNvCxnSpPr>
            <a:cxnSpLocks/>
            <a:stCxn id="108" idx="2"/>
            <a:endCxn id="98" idx="0"/>
          </p:cNvCxnSpPr>
          <p:nvPr/>
        </p:nvCxnSpPr>
        <p:spPr>
          <a:xfrm>
            <a:off x="6938765" y="4983328"/>
            <a:ext cx="3993" cy="1684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150E402-04EA-0641-AC2E-0F101B69F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14008"/>
              </p:ext>
            </p:extLst>
          </p:nvPr>
        </p:nvGraphicFramePr>
        <p:xfrm>
          <a:off x="2675402" y="347695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81231C-2D3C-FC4D-95D8-29BF6C27EB36}"/>
              </a:ext>
            </a:extLst>
          </p:cNvPr>
          <p:cNvCxnSpPr>
            <a:cxnSpLocks/>
            <a:stCxn id="107" idx="0"/>
            <a:endCxn id="101" idx="2"/>
          </p:cNvCxnSpPr>
          <p:nvPr/>
        </p:nvCxnSpPr>
        <p:spPr>
          <a:xfrm flipV="1">
            <a:off x="3017737" y="3792612"/>
            <a:ext cx="0" cy="1761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D24F55F8-CF50-E842-8B3D-33F69FD652ED}"/>
              </a:ext>
            </a:extLst>
          </p:cNvPr>
          <p:cNvSpPr/>
          <p:nvPr/>
        </p:nvSpPr>
        <p:spPr>
          <a:xfrm>
            <a:off x="4017730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792EE583-83DE-9B46-838C-9F7E925466C3}"/>
              </a:ext>
            </a:extLst>
          </p:cNvPr>
          <p:cNvSpPr/>
          <p:nvPr/>
        </p:nvSpPr>
        <p:spPr>
          <a:xfrm>
            <a:off x="2039353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7D385409-8208-EF42-B0D9-C3A1D574C9F2}"/>
              </a:ext>
            </a:extLst>
          </p:cNvPr>
          <p:cNvSpPr/>
          <p:nvPr/>
        </p:nvSpPr>
        <p:spPr>
          <a:xfrm>
            <a:off x="5960381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FDED92B5-5299-804B-9519-C9B89EDB876A}"/>
              </a:ext>
            </a:extLst>
          </p:cNvPr>
          <p:cNvSpPr/>
          <p:nvPr/>
        </p:nvSpPr>
        <p:spPr>
          <a:xfrm>
            <a:off x="120212" y="2759132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pubAdd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3F5BBF8-3CC4-CD46-B26E-35A1C697DDCA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148429" y="2382384"/>
            <a:ext cx="0" cy="3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20387CF-6F93-9545-84AE-BDBD788805EE}"/>
              </a:ext>
            </a:extLst>
          </p:cNvPr>
          <p:cNvCxnSpPr>
            <a:stCxn id="162" idx="2"/>
            <a:endCxn id="89" idx="0"/>
          </p:cNvCxnSpPr>
          <p:nvPr/>
        </p:nvCxnSpPr>
        <p:spPr>
          <a:xfrm>
            <a:off x="1148429" y="3544390"/>
            <a:ext cx="0" cy="350011"/>
          </a:xfrm>
          <a:prstGeom prst="line">
            <a:avLst/>
          </a:prstGeom>
          <a:ln w="38100" cmpd="dbl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61E67EF2-6C1E-964E-BC05-48D35F3DACF6}"/>
              </a:ext>
            </a:extLst>
          </p:cNvPr>
          <p:cNvSpPr/>
          <p:nvPr/>
        </p:nvSpPr>
        <p:spPr>
          <a:xfrm>
            <a:off x="1912271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hasGenre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94D87A82-005D-6344-BA02-89FEF11745E4}"/>
              </a:ext>
            </a:extLst>
          </p:cNvPr>
          <p:cNvSpPr/>
          <p:nvPr/>
        </p:nvSpPr>
        <p:spPr>
          <a:xfrm>
            <a:off x="7321071" y="21230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ordAdd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D9CA3B-DC87-9044-B8E9-6504E370D1C8}"/>
              </a:ext>
            </a:extLst>
          </p:cNvPr>
          <p:cNvCxnSpPr>
            <a:stCxn id="67" idx="3"/>
            <a:endCxn id="76" idx="1"/>
          </p:cNvCxnSpPr>
          <p:nvPr/>
        </p:nvCxnSpPr>
        <p:spPr>
          <a:xfrm flipV="1">
            <a:off x="9277839" y="719599"/>
            <a:ext cx="1257254" cy="1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C882C6-65CC-B74A-BD2E-98AC44C2E40E}"/>
              </a:ext>
            </a:extLst>
          </p:cNvPr>
          <p:cNvCxnSpPr>
            <a:cxnSpLocks/>
            <a:stCxn id="67" idx="0"/>
            <a:endCxn id="42" idx="0"/>
          </p:cNvCxnSpPr>
          <p:nvPr/>
        </p:nvCxnSpPr>
        <p:spPr>
          <a:xfrm rot="16200000" flipH="1" flipV="1">
            <a:off x="4553300" y="-3192571"/>
            <a:ext cx="341283" cy="7151026"/>
          </a:xfrm>
          <a:prstGeom prst="bentConnector3">
            <a:avLst>
              <a:gd name="adj1" fmla="val -304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199835-FFD1-614B-87A0-5B0288FA2D1F}"/>
              </a:ext>
            </a:extLst>
          </p:cNvPr>
          <p:cNvCxnSpPr>
            <a:cxnSpLocks/>
            <a:stCxn id="86" idx="1"/>
            <a:endCxn id="44" idx="3"/>
          </p:cNvCxnSpPr>
          <p:nvPr/>
        </p:nvCxnSpPr>
        <p:spPr>
          <a:xfrm flipH="1">
            <a:off x="3869039" y="4476029"/>
            <a:ext cx="602135" cy="174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98159C5B-E692-3C47-83C7-FD8A52BDA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76064"/>
              </p:ext>
            </p:extLst>
          </p:nvPr>
        </p:nvGraphicFramePr>
        <p:xfrm>
          <a:off x="575080" y="5896802"/>
          <a:ext cx="1078230" cy="6510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genre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7669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E9F676-A224-3D4C-A139-664E9DEDF133}"/>
              </a:ext>
            </a:extLst>
          </p:cNvPr>
          <p:cNvCxnSpPr>
            <a:stCxn id="44" idx="1"/>
            <a:endCxn id="82" idx="3"/>
          </p:cNvCxnSpPr>
          <p:nvPr/>
        </p:nvCxnSpPr>
        <p:spPr>
          <a:xfrm flipH="1" flipV="1">
            <a:off x="1653310" y="6222308"/>
            <a:ext cx="258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7B3577-53E2-B149-B09B-A32EDB75A351}"/>
              </a:ext>
            </a:extLst>
          </p:cNvPr>
          <p:cNvSpPr txBox="1"/>
          <p:nvPr/>
        </p:nvSpPr>
        <p:spPr>
          <a:xfrm>
            <a:off x="10161213" y="4281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1..2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E9BB5B5-12D3-8246-A729-D05A7788C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651"/>
              </p:ext>
            </p:extLst>
          </p:nvPr>
        </p:nvGraphicFramePr>
        <p:xfrm>
          <a:off x="5923347" y="490999"/>
          <a:ext cx="1210788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isBilling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39B7E7-66C3-5D4B-ACAA-5F319F7D8E8D}"/>
              </a:ext>
            </a:extLst>
          </p:cNvPr>
          <p:cNvCxnSpPr>
            <a:cxnSpLocks/>
            <a:stCxn id="49" idx="3"/>
            <a:endCxn id="67" idx="1"/>
          </p:cNvCxnSpPr>
          <p:nvPr/>
        </p:nvCxnSpPr>
        <p:spPr>
          <a:xfrm>
            <a:off x="7134135" y="719599"/>
            <a:ext cx="186936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112</Words>
  <Application>Microsoft Macintosh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58</cp:revision>
  <dcterms:created xsi:type="dcterms:W3CDTF">2020-02-11T05:03:13Z</dcterms:created>
  <dcterms:modified xsi:type="dcterms:W3CDTF">2020-04-10T17:47:26Z</dcterms:modified>
</cp:coreProperties>
</file>