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2"/>
    <p:restoredTop sz="96159"/>
  </p:normalViewPr>
  <p:slideViewPr>
    <p:cSldViewPr snapToGrid="0" snapToObjects="1">
      <p:cViewPr>
        <p:scale>
          <a:sx n="200" d="100"/>
          <a:sy n="200" d="100"/>
        </p:scale>
        <p:origin x="-84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096444-385E-1D4B-ACE7-2592E1C4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87DC-562D-A14D-B569-5B5D64438B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96E3-5376-2D42-97CA-66A886050071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71E63-68E0-B44D-BDEE-B67CDDDF8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2280-A3AF-3A4E-885A-A339167DA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3A3C-8805-1D4D-95A1-06DA654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E0CF-2B3D-154F-8053-CD13360A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989C-D28E-654D-A8E4-17CB11D5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A9DF-4504-4349-9ADB-70E8226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9CEB-4870-8A4E-A1D9-4DB8360B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1931-C96E-0A4A-88EC-01E372F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A8C-2B0D-CD40-A1B7-4B31A8A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28CB-AC39-1442-A16D-A51CA96F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867-4C8D-734D-99EA-245892B5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AB46-32D9-E74A-8827-3F6E767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C7A2-7E1F-0D43-86C7-5E9D20D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592CF-EB11-6E41-A467-79D5622BB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85A3-2D1C-2644-857D-E534B720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DE70-EF3E-BF4C-B4E2-216DBE1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5920-C778-8B4A-90D2-0907CB7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DCDF-21D4-1240-9FD6-F5EDACDA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D664-7668-A245-9BAE-F90630E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70B-2F42-7E46-9A19-0189FEC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DBB1-9709-3940-AAF1-E16350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9402-183C-3B48-972B-11C9314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E70-82A6-514A-82EE-BAF4B4E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AE52-56A5-5F40-9C46-208036E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1DEB-A689-DD41-BAD4-CD94B6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E708-F00A-0944-89A2-F1429BB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73F-2BD6-0F49-818F-4539C08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A4A-1BC9-6C4E-8B26-06B270F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7F30-C9D1-444C-BA30-0B19E71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9C88-9448-024F-A689-4472E165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CB0D-B1D8-CC44-85B4-2A67E918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F32C-150C-0345-B351-4304B96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1EB8-3E96-7446-A631-E84F0C34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C998-A61D-4945-B2DE-F689249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0FBF-218D-544C-A003-0735621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0441-CC11-2649-A36F-3648724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25DC-7C4F-6540-9867-E97A3552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6B95-A032-7E41-A9BA-D3211612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230A-3498-F649-8E79-3E08B662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7D9B-51E5-E944-B525-809A585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9FD7-A044-D54D-9C3E-AF9FD163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AD06-E90C-0F40-AD96-305C801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BE4-5351-0445-8B7D-F7841E58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672B-5D72-C548-B8BE-079C961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F84-62D4-2D46-AE52-D237DAF3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55A0-5267-5F4A-A326-4B9A5BB2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0781-52CC-DF47-A633-F719DDE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DDC6-37A2-4946-9861-49E24C1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AC8F-9E05-1E48-B717-F0DBAD9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905-320B-A340-8E95-A75C86F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3BF-20AF-6B43-AC3A-96D4A6A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1496-1627-D84E-822F-F5833F9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AED7-7E3E-2D4E-9E09-1B9BDBD1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4E0-2124-FC4D-B13F-FB0BE74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990-481E-E747-8ED9-4C65EB8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3836-D49C-6541-8F51-935EEF86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3DB8-D330-C841-AFC4-6CEC6FEFA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2F63-E167-744A-BCA3-A13B18D3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DFE8-EA75-C648-837C-B646909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8CA4-60F4-2B4E-B916-5C10DBA7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58D5-E83E-CA48-A9B3-0B8CFD6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8FA62-0A66-094E-AD49-273CA74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C44F-D26C-CB4B-979D-187281F1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EECD-CFA7-4740-B304-141CA3AE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78E5-F4D9-824D-8BC6-66DDB52D5CFC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E4E0-897B-1A4C-9E25-0322B0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1238-E6DC-0F4D-87B6-4CC0BDC08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D6236-6D5E-7F47-8879-68038E09D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277540"/>
              </p:ext>
            </p:extLst>
          </p:nvPr>
        </p:nvGraphicFramePr>
        <p:xfrm>
          <a:off x="4408787" y="36146"/>
          <a:ext cx="1210788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user_name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4956F0-D31C-5640-B6E8-C8E687EA5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051271"/>
              </p:ext>
            </p:extLst>
          </p:nvPr>
        </p:nvGraphicFramePr>
        <p:xfrm>
          <a:off x="7314779" y="2664668"/>
          <a:ext cx="1078230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genre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75BB59-F795-F547-AD88-62EB280BB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43760"/>
              </p:ext>
            </p:extLst>
          </p:nvPr>
        </p:nvGraphicFramePr>
        <p:xfrm>
          <a:off x="10867260" y="4415404"/>
          <a:ext cx="107823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address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3183596-315A-1944-9D75-A9386B62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5607"/>
              </p:ext>
            </p:extLst>
          </p:nvPr>
        </p:nvGraphicFramePr>
        <p:xfrm>
          <a:off x="1516088" y="5316063"/>
          <a:ext cx="1078230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shipping_add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billing_add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72DC38A8-313F-5E49-9645-0F43C821C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371271"/>
              </p:ext>
            </p:extLst>
          </p:nvPr>
        </p:nvGraphicFramePr>
        <p:xfrm>
          <a:off x="10867260" y="2997440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auth_id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7BB100-94EA-4A4D-B9DF-843DD3AB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23263"/>
              </p:ext>
            </p:extLst>
          </p:nvPr>
        </p:nvGraphicFramePr>
        <p:xfrm>
          <a:off x="1516089" y="2997440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53ABF6-3692-BB40-8C5F-E290E777EA2A}"/>
              </a:ext>
            </a:extLst>
          </p:cNvPr>
          <p:cNvCxnSpPr>
            <a:cxnSpLocks/>
            <a:stCxn id="11" idx="2"/>
            <a:endCxn id="58" idx="1"/>
          </p:cNvCxnSpPr>
          <p:nvPr/>
        </p:nvCxnSpPr>
        <p:spPr>
          <a:xfrm rot="16200000" flipH="1">
            <a:off x="7865530" y="4481831"/>
            <a:ext cx="744896" cy="768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477376A8-7104-1943-ADF9-7CA06DE02C9F}"/>
              </a:ext>
            </a:extLst>
          </p:cNvPr>
          <p:cNvSpPr/>
          <p:nvPr/>
        </p:nvSpPr>
        <p:spPr>
          <a:xfrm>
            <a:off x="8892677" y="3186439"/>
            <a:ext cx="1201783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" pitchFamily="2" charset="0"/>
              </a:rPr>
              <a:t>Writes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98979D-5FF2-8744-98BE-80693A4C1A5F}"/>
              </a:ext>
            </a:extLst>
          </p:cNvPr>
          <p:cNvCxnSpPr>
            <a:stCxn id="46" idx="3"/>
            <a:endCxn id="77" idx="1"/>
          </p:cNvCxnSpPr>
          <p:nvPr/>
        </p:nvCxnSpPr>
        <p:spPr>
          <a:xfrm>
            <a:off x="10094460" y="3579068"/>
            <a:ext cx="772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2DD66D-0660-3541-9010-AB776D77C458}"/>
              </a:ext>
            </a:extLst>
          </p:cNvPr>
          <p:cNvCxnSpPr>
            <a:cxnSpLocks/>
            <a:stCxn id="46" idx="1"/>
            <a:endCxn id="11" idx="3"/>
          </p:cNvCxnSpPr>
          <p:nvPr/>
        </p:nvCxnSpPr>
        <p:spPr>
          <a:xfrm flipH="1">
            <a:off x="8393009" y="3579068"/>
            <a:ext cx="4996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Diamond 57">
            <a:extLst>
              <a:ext uri="{FF2B5EF4-FFF2-40B4-BE49-F238E27FC236}">
                <a16:creationId xmlns:a16="http://schemas.microsoft.com/office/drawing/2014/main" id="{CB201EEB-6FBC-0943-BC20-4D3B315879B7}"/>
              </a:ext>
            </a:extLst>
          </p:cNvPr>
          <p:cNvSpPr/>
          <p:nvPr/>
        </p:nvSpPr>
        <p:spPr>
          <a:xfrm>
            <a:off x="8622063" y="4731065"/>
            <a:ext cx="168469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" pitchFamily="2" charset="0"/>
              </a:rPr>
              <a:t>Publishes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126541-3F95-9F48-AE8A-5BC5D82C1F05}"/>
              </a:ext>
            </a:extLst>
          </p:cNvPr>
          <p:cNvCxnSpPr>
            <a:cxnSpLocks/>
            <a:stCxn id="58" idx="3"/>
            <a:endCxn id="12" idx="1"/>
          </p:cNvCxnSpPr>
          <p:nvPr/>
        </p:nvCxnSpPr>
        <p:spPr>
          <a:xfrm>
            <a:off x="10306761" y="5238364"/>
            <a:ext cx="560499" cy="0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>
            <a:extLst>
              <a:ext uri="{FF2B5EF4-FFF2-40B4-BE49-F238E27FC236}">
                <a16:creationId xmlns:a16="http://schemas.microsoft.com/office/drawing/2014/main" id="{F6FEE00C-6C96-8040-AE85-337CAD942A14}"/>
              </a:ext>
            </a:extLst>
          </p:cNvPr>
          <p:cNvSpPr/>
          <p:nvPr/>
        </p:nvSpPr>
        <p:spPr>
          <a:xfrm>
            <a:off x="1454312" y="4319741"/>
            <a:ext cx="1201783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solidFill>
                  <a:sysClr val="windowText" lastClr="000000"/>
                </a:solidFill>
                <a:latin typeface="Times" pitchFamily="2" charset="0"/>
              </a:rPr>
              <a:t>checkout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A0DA71C-B603-4A48-8483-1C88AADEE6D0}"/>
              </a:ext>
            </a:extLst>
          </p:cNvPr>
          <p:cNvCxnSpPr>
            <a:cxnSpLocks/>
            <a:stCxn id="71" idx="3"/>
            <a:endCxn id="11" idx="1"/>
          </p:cNvCxnSpPr>
          <p:nvPr/>
        </p:nvCxnSpPr>
        <p:spPr>
          <a:xfrm>
            <a:off x="5839865" y="3579068"/>
            <a:ext cx="1474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iamond 70">
            <a:extLst>
              <a:ext uri="{FF2B5EF4-FFF2-40B4-BE49-F238E27FC236}">
                <a16:creationId xmlns:a16="http://schemas.microsoft.com/office/drawing/2014/main" id="{D1748B98-86BD-6A42-B09B-A04FE7BB9DC6}"/>
              </a:ext>
            </a:extLst>
          </p:cNvPr>
          <p:cNvSpPr/>
          <p:nvPr/>
        </p:nvSpPr>
        <p:spPr>
          <a:xfrm>
            <a:off x="4188498" y="3186439"/>
            <a:ext cx="1651367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bask_item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9A7694-09AF-C148-B3DC-347DDD72ACD6}"/>
              </a:ext>
            </a:extLst>
          </p:cNvPr>
          <p:cNvCxnSpPr>
            <a:cxnSpLocks/>
            <a:stCxn id="71" idx="1"/>
            <a:endCxn id="13" idx="3"/>
          </p:cNvCxnSpPr>
          <p:nvPr/>
        </p:nvCxnSpPr>
        <p:spPr>
          <a:xfrm flipH="1">
            <a:off x="2594319" y="3579068"/>
            <a:ext cx="1594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Diamond 82">
            <a:extLst>
              <a:ext uri="{FF2B5EF4-FFF2-40B4-BE49-F238E27FC236}">
                <a16:creationId xmlns:a16="http://schemas.microsoft.com/office/drawing/2014/main" id="{51E7EF0F-ED9D-7D4C-8848-14FB5880B7A0}"/>
              </a:ext>
            </a:extLst>
          </p:cNvPr>
          <p:cNvSpPr/>
          <p:nvPr/>
        </p:nvSpPr>
        <p:spPr>
          <a:xfrm>
            <a:off x="1033153" y="1684438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bask_manage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AAEF91-A41F-0742-8F6F-E74ABBC436D9}"/>
              </a:ext>
            </a:extLst>
          </p:cNvPr>
          <p:cNvCxnSpPr>
            <a:cxnSpLocks/>
            <a:stCxn id="83" idx="3"/>
            <a:endCxn id="139" idx="1"/>
          </p:cNvCxnSpPr>
          <p:nvPr/>
        </p:nvCxnSpPr>
        <p:spPr>
          <a:xfrm>
            <a:off x="3089587" y="2077067"/>
            <a:ext cx="247021" cy="2092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54BA29-6DAD-E54F-A697-60C400AFD9D7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2055204" y="2469696"/>
            <a:ext cx="6166" cy="527744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6674C74-450E-9E4C-AC34-F2CBA8E561A6}"/>
              </a:ext>
            </a:extLst>
          </p:cNvPr>
          <p:cNvCxnSpPr>
            <a:cxnSpLocks/>
            <a:stCxn id="63" idx="0"/>
            <a:endCxn id="13" idx="2"/>
          </p:cNvCxnSpPr>
          <p:nvPr/>
        </p:nvCxnSpPr>
        <p:spPr>
          <a:xfrm flipV="1">
            <a:off x="2055204" y="4160697"/>
            <a:ext cx="0" cy="159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E11C82C-B032-0346-A3DD-95236DA2ECD1}"/>
              </a:ext>
            </a:extLst>
          </p:cNvPr>
          <p:cNvCxnSpPr>
            <a:stCxn id="63" idx="2"/>
            <a:endCxn id="76" idx="0"/>
          </p:cNvCxnSpPr>
          <p:nvPr/>
        </p:nvCxnSpPr>
        <p:spPr>
          <a:xfrm flipH="1">
            <a:off x="2055203" y="5104999"/>
            <a:ext cx="1" cy="211064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A8A83D2A-B447-704A-BBC7-2498C7D43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91773"/>
              </p:ext>
            </p:extLst>
          </p:nvPr>
        </p:nvGraphicFramePr>
        <p:xfrm>
          <a:off x="4672280" y="4403221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AC4BBD2-21F5-8C48-B5DB-7E1A13B5A950}"/>
              </a:ext>
            </a:extLst>
          </p:cNvPr>
          <p:cNvCxnSpPr>
            <a:stCxn id="71" idx="2"/>
            <a:endCxn id="118" idx="0"/>
          </p:cNvCxnSpPr>
          <p:nvPr/>
        </p:nvCxnSpPr>
        <p:spPr>
          <a:xfrm>
            <a:off x="5014182" y="3971697"/>
            <a:ext cx="433" cy="4315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4D1F40F1-EF09-8F4D-9E47-960595E01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02565"/>
              </p:ext>
            </p:extLst>
          </p:nvPr>
        </p:nvGraphicFramePr>
        <p:xfrm>
          <a:off x="9122077" y="6124815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85E3736-FB3C-144C-B83E-13FC9BBFD9CD}"/>
              </a:ext>
            </a:extLst>
          </p:cNvPr>
          <p:cNvCxnSpPr>
            <a:cxnSpLocks/>
            <a:stCxn id="58" idx="2"/>
            <a:endCxn id="124" idx="0"/>
          </p:cNvCxnSpPr>
          <p:nvPr/>
        </p:nvCxnSpPr>
        <p:spPr>
          <a:xfrm>
            <a:off x="9464412" y="5745662"/>
            <a:ext cx="0" cy="3791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B390E181-B6B5-794A-9C6C-DA783BF8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978326"/>
              </p:ext>
            </p:extLst>
          </p:nvPr>
        </p:nvGraphicFramePr>
        <p:xfrm>
          <a:off x="5376287" y="1495438"/>
          <a:ext cx="1210788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8B8DD644-E9B5-5A4B-A285-62A16832A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82402"/>
              </p:ext>
            </p:extLst>
          </p:nvPr>
        </p:nvGraphicFramePr>
        <p:xfrm>
          <a:off x="3336608" y="1497531"/>
          <a:ext cx="1210788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customer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shipping_add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billing_add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156" name="Diamond 155">
            <a:extLst>
              <a:ext uri="{FF2B5EF4-FFF2-40B4-BE49-F238E27FC236}">
                <a16:creationId xmlns:a16="http://schemas.microsoft.com/office/drawing/2014/main" id="{6D3B7FBF-C36C-8B4D-9C3D-F2FC9F6B3E89}"/>
              </a:ext>
            </a:extLst>
          </p:cNvPr>
          <p:cNvSpPr/>
          <p:nvPr/>
        </p:nvSpPr>
        <p:spPr>
          <a:xfrm>
            <a:off x="6911344" y="1684438"/>
            <a:ext cx="1885100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lib_manage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297C8A96-174D-8747-8E55-D89E3B22E355}"/>
              </a:ext>
            </a:extLst>
          </p:cNvPr>
          <p:cNvCxnSpPr>
            <a:cxnSpLocks/>
            <a:stCxn id="156" idx="1"/>
            <a:endCxn id="129" idx="3"/>
          </p:cNvCxnSpPr>
          <p:nvPr/>
        </p:nvCxnSpPr>
        <p:spPr>
          <a:xfrm flipH="1" flipV="1">
            <a:off x="6587075" y="2077066"/>
            <a:ext cx="324269" cy="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71F6583-AE7C-BF48-8F76-42E9DA81F2B9}"/>
              </a:ext>
            </a:extLst>
          </p:cNvPr>
          <p:cNvCxnSpPr>
            <a:cxnSpLocks/>
            <a:stCxn id="156" idx="2"/>
            <a:endCxn id="11" idx="0"/>
          </p:cNvCxnSpPr>
          <p:nvPr/>
        </p:nvCxnSpPr>
        <p:spPr>
          <a:xfrm>
            <a:off x="7853894" y="2469696"/>
            <a:ext cx="0" cy="19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A0EB1B5-CA51-4041-BC0F-C09C1A901108}"/>
              </a:ext>
            </a:extLst>
          </p:cNvPr>
          <p:cNvGrpSpPr/>
          <p:nvPr/>
        </p:nvGrpSpPr>
        <p:grpSpPr>
          <a:xfrm rot="20530362">
            <a:off x="5187293" y="1193179"/>
            <a:ext cx="71795" cy="979696"/>
            <a:chOff x="4991321" y="1224855"/>
            <a:chExt cx="45719" cy="852211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EBCB226-DBB7-4515-A5C3-2693324E28F4}"/>
                </a:ext>
              </a:extLst>
            </p:cNvPr>
            <p:cNvSpPr/>
            <p:nvPr/>
          </p:nvSpPr>
          <p:spPr>
            <a:xfrm>
              <a:off x="4991321" y="1224855"/>
              <a:ext cx="45719" cy="8171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A0E397-95E0-453F-81FD-9234FDA169A2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5014181" y="1306565"/>
              <a:ext cx="0" cy="7705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FD0635-307B-4743-A417-960FD15E0507}"/>
              </a:ext>
            </a:extLst>
          </p:cNvPr>
          <p:cNvGrpSpPr/>
          <p:nvPr/>
        </p:nvGrpSpPr>
        <p:grpSpPr>
          <a:xfrm rot="1230283">
            <a:off x="4686439" y="1188119"/>
            <a:ext cx="71795" cy="979696"/>
            <a:chOff x="4991321" y="1224855"/>
            <a:chExt cx="45719" cy="852211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098AA80-C5C6-4810-BD8F-D6E5147319C8}"/>
                </a:ext>
              </a:extLst>
            </p:cNvPr>
            <p:cNvSpPr/>
            <p:nvPr/>
          </p:nvSpPr>
          <p:spPr>
            <a:xfrm>
              <a:off x="4991321" y="1224855"/>
              <a:ext cx="45719" cy="8171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3DB8FD1-E01B-4F13-AE2A-28C951B7CE39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5014181" y="1306565"/>
              <a:ext cx="0" cy="7705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97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85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John Breton</cp:lastModifiedBy>
  <cp:revision>24</cp:revision>
  <dcterms:created xsi:type="dcterms:W3CDTF">2020-02-11T05:03:13Z</dcterms:created>
  <dcterms:modified xsi:type="dcterms:W3CDTF">2020-03-05T04:33:08Z</dcterms:modified>
</cp:coreProperties>
</file>