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6F2F8-9BC4-481A-83FD-6F5C3AD3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1B8734-17A5-4BB7-90A1-D59586AF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B776B-A667-4BBB-BABF-95B52F16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872DD-B7C1-4AB4-864B-57BFD2EB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B93A2-A9D0-4EFB-9199-F22C04AE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812AA-30A9-44CF-9C4A-A7BFF5E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FA971F-5C32-4C6E-8BB3-ABC8F946C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D1792-E075-45EB-8577-E308AB01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9E607-0733-4141-A441-C324FB71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881EA-63C6-4F1F-A0A1-BFF1E4C0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1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F2F48-58A9-4FEC-B58B-495C8EBB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1EFFC-DC09-4039-8548-FAEF28F8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EC370-D989-4345-A696-276B426A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5DA92-0BCC-413D-876C-2038066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17011F-3A91-472F-8FB4-600F83E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1179-C5B5-467F-A782-A4E9BE11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7E18-EBE9-42D2-A348-362D1655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88AB2-64FA-4417-9150-F9269EB5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23C1D-0C15-43CC-B77C-006E2ADF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D9206-1FFE-4E4A-BD41-F7A27354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4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A3A11-F230-4BDF-90D4-BDFFBD47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CA3456-573C-440F-9ACF-67D24AAD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2E0FB-C974-46D1-8924-2488F29D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6C49D-ED66-4892-B1BE-F20C10F4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743AE-A8A5-459A-A50E-F81F888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9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CE5B4-22DB-4445-89E4-80EADFB6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C90EB-DD59-4836-ACCE-0D4C031F8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76D920-348B-492E-8EF8-CE9D48F4B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4DC7DC-7AF7-4550-B3D1-82D85D5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8F28D8-021E-43E3-BE15-B8A0159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15780-8635-4EBF-8B55-03007A9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63CD2-9B50-48E0-B592-4A53CB33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CEBED-7BC8-4C06-8EFA-6ED2F133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5D7713-B7DC-4971-BC9A-AD6860ED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B1AE5-1EFC-4D72-8CD1-08BE0024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D674AB-D93F-4774-A60D-76E6C1059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A7F98-D28C-432A-9774-7993F9F5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F5CFD6-C171-45F9-8D1E-43F0A94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3CDD79-2524-42A8-9B0B-F01200A4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5F70-C71B-45C6-AD19-B1DF299D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E609AF-AF92-46A8-B8D9-2DF4C0C0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4C03D5-D25D-472C-908C-46404B1B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62044F-E276-4957-BEC1-75362D69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159F0B-8027-4607-8B0D-096354F1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B47F96-66BF-43A1-AA42-D742D1B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9B8AC-0AC9-4B74-8930-F19906F0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D3D76-7AB1-4BA2-A797-D0F5C4ED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246D-8571-4AC3-802A-98233A0C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C1C407-92E9-4058-8063-4ADF0AA0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422B35-2D8B-4794-BDBC-641FB511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6F189-D878-451E-83E2-1CFA546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1F12D5-9F50-438B-8A36-250AC530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3CBA2-87C1-435B-911D-2298A531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20CF3A-057C-4BBA-9DF4-CD1C7376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0C3AC-3E27-435B-A084-DC42E1EE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D4C12-4CA0-47D7-962A-4788CE0F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810F8D-AF24-4DEC-949F-C0BA3730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BE28F9-FBCC-4D8E-8E83-A1254128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8AF7FF-1498-4971-AAC9-F319318E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E0D4DF-B8B3-40E9-8A5D-ED2D2581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77605-54A9-4D7F-B902-4F5C17244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1113-9203-4F93-8626-3543E487489E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5326-6291-4F4E-95DF-F001AA62B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B688B-BCD4-437A-BC11-4667BC7DA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CE2C-A211-46CE-BFF0-C5A553566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1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56B5-6976-40B4-8213-75222B4FE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IRON MAN SUIT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AA25E-C821-48DA-BBC6-9610F50C7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EPITECH</a:t>
            </a:r>
          </a:p>
        </p:txBody>
      </p:sp>
    </p:spTree>
    <p:extLst>
      <p:ext uri="{BB962C8B-B14F-4D97-AF65-F5344CB8AC3E}">
        <p14:creationId xmlns:p14="http://schemas.microsoft.com/office/powerpoint/2010/main" val="10838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D74BD-2730-4F10-8EA8-9503F07F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C3F92-EFDC-4ED4-A1D9-C1CBD98F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Voir</a:t>
            </a:r>
            <a:r>
              <a:rPr lang="en-US" dirty="0"/>
              <a:t> 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59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447BF-83B1-46EE-AD97-1BD601E0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73927A-5439-4E94-9A23-C20D642D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46" y="2141537"/>
            <a:ext cx="6137907" cy="4351338"/>
          </a:xfrm>
        </p:spPr>
      </p:pic>
    </p:spTree>
    <p:extLst>
      <p:ext uri="{BB962C8B-B14F-4D97-AF65-F5344CB8AC3E}">
        <p14:creationId xmlns:p14="http://schemas.microsoft.com/office/powerpoint/2010/main" val="21215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E554B-F7B0-4EF4-A197-A90DF40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3038E0-2380-49B7-8A18-D7CC0F0C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656" y="2161131"/>
            <a:ext cx="6166687" cy="4351338"/>
          </a:xfrm>
        </p:spPr>
      </p:pic>
    </p:spTree>
    <p:extLst>
      <p:ext uri="{BB962C8B-B14F-4D97-AF65-F5344CB8AC3E}">
        <p14:creationId xmlns:p14="http://schemas.microsoft.com/office/powerpoint/2010/main" val="35147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77947-4620-4392-A587-5E9E3A0C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9361EC-C5FF-4CAB-BBB7-39007E6F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43" y="2141537"/>
            <a:ext cx="6147913" cy="4351338"/>
          </a:xfrm>
        </p:spPr>
      </p:pic>
    </p:spTree>
    <p:extLst>
      <p:ext uri="{BB962C8B-B14F-4D97-AF65-F5344CB8AC3E}">
        <p14:creationId xmlns:p14="http://schemas.microsoft.com/office/powerpoint/2010/main" val="32648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CC535-D5C9-4C3C-A395-BCD7E760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51C56F-BA49-4B74-8302-56CB4201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7578"/>
            <a:ext cx="10515600" cy="2827431"/>
          </a:xfrm>
        </p:spPr>
      </p:pic>
    </p:spTree>
    <p:extLst>
      <p:ext uri="{BB962C8B-B14F-4D97-AF65-F5344CB8AC3E}">
        <p14:creationId xmlns:p14="http://schemas.microsoft.com/office/powerpoint/2010/main" val="365222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0B94-B9F7-4D24-823E-8EC60B9F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272C10-7D4F-490F-A327-2FA2E3A05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536" y="365125"/>
            <a:ext cx="3108928" cy="6189071"/>
          </a:xfrm>
        </p:spPr>
      </p:pic>
    </p:spTree>
    <p:extLst>
      <p:ext uri="{BB962C8B-B14F-4D97-AF65-F5344CB8AC3E}">
        <p14:creationId xmlns:p14="http://schemas.microsoft.com/office/powerpoint/2010/main" val="34436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CECB1-0039-415F-A6DD-DA1D81D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B366248-AFFF-4407-B0AC-199147105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84" y="1812562"/>
            <a:ext cx="4661632" cy="4351338"/>
          </a:xfrm>
        </p:spPr>
      </p:pic>
    </p:spTree>
    <p:extLst>
      <p:ext uri="{BB962C8B-B14F-4D97-AF65-F5344CB8AC3E}">
        <p14:creationId xmlns:p14="http://schemas.microsoft.com/office/powerpoint/2010/main" val="421838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65698-DE6F-4111-94C4-068A62C5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E595B-2A2A-4FC6-B245-59EE06EC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3EA410-51BA-40F9-A9CE-F85C8119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03" y="1467382"/>
            <a:ext cx="9773194" cy="50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2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IRON MAN SUIT</vt:lpstr>
      <vt:lpstr>GANTT</vt:lpstr>
      <vt:lpstr>PERSONA</vt:lpstr>
      <vt:lpstr>Présentation PowerPoint</vt:lpstr>
      <vt:lpstr>Présentation PowerPoint</vt:lpstr>
      <vt:lpstr>BUDGET</vt:lpstr>
      <vt:lpstr>RESSOURCES</vt:lpstr>
      <vt:lpstr>MAIL</vt:lpstr>
      <vt:lpstr>INVITATION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MAN SUIT</dc:title>
  <dc:creator>Guillaume COUSSOT</dc:creator>
  <cp:lastModifiedBy>Guillaume COUSSOT</cp:lastModifiedBy>
  <cp:revision>2</cp:revision>
  <dcterms:created xsi:type="dcterms:W3CDTF">2020-11-08T22:32:18Z</dcterms:created>
  <dcterms:modified xsi:type="dcterms:W3CDTF">2020-11-08T22:46:36Z</dcterms:modified>
</cp:coreProperties>
</file>