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6" Type="http://schemas.openxmlformats.org/officeDocument/2006/relationships/image" Target="../media/image51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6" Type="http://schemas.openxmlformats.org/officeDocument/2006/relationships/image" Target="../media/image51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DF607-2AD0-4C86-9223-D7DF53E771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9F1ADF-E3E8-4CF5-BF5E-690DEF635B25}">
      <dgm:prSet/>
      <dgm:spPr/>
      <dgm:t>
        <a:bodyPr/>
        <a:lstStyle/>
        <a:p>
          <a:r>
            <a:rPr lang="en-GB"/>
            <a:t>During 2019-2020 there were a total of 1,580 road deaths that occurred in Great Britain, with 24,470 people being killed or seriously injured.</a:t>
          </a:r>
          <a:endParaRPr lang="en-US"/>
        </a:p>
      </dgm:t>
    </dgm:pt>
    <dgm:pt modelId="{0C846451-A780-43AD-9745-1957885DD892}" type="parTrans" cxnId="{440B6223-DCAE-4D96-90BD-611FCE8A624C}">
      <dgm:prSet/>
      <dgm:spPr/>
      <dgm:t>
        <a:bodyPr/>
        <a:lstStyle/>
        <a:p>
          <a:endParaRPr lang="en-US"/>
        </a:p>
      </dgm:t>
    </dgm:pt>
    <dgm:pt modelId="{75735478-A355-4B54-A79E-7F461EB6D352}" type="sibTrans" cxnId="{440B6223-DCAE-4D96-90BD-611FCE8A624C}">
      <dgm:prSet/>
      <dgm:spPr/>
      <dgm:t>
        <a:bodyPr/>
        <a:lstStyle/>
        <a:p>
          <a:endParaRPr lang="en-US"/>
        </a:p>
      </dgm:t>
    </dgm:pt>
    <dgm:pt modelId="{C514503C-7595-484E-B235-4A86917B1BAD}">
      <dgm:prSet/>
      <dgm:spPr/>
      <dgm:t>
        <a:bodyPr/>
        <a:lstStyle/>
        <a:p>
          <a:r>
            <a:rPr lang="en-GB"/>
            <a:t>In 2018 a fatal accident occurred with an Uber Self-driving vehicle that collided with a pedestrian. Believed to have happened due to low lighting conditions affecting the system's performance.</a:t>
          </a:r>
          <a:endParaRPr lang="en-US"/>
        </a:p>
      </dgm:t>
    </dgm:pt>
    <dgm:pt modelId="{06E473AF-5DA1-4347-84DD-6E1F1FBE93ED}" type="parTrans" cxnId="{20F6DFB8-3190-495C-ABAA-E7EE3F6A33F8}">
      <dgm:prSet/>
      <dgm:spPr/>
      <dgm:t>
        <a:bodyPr/>
        <a:lstStyle/>
        <a:p>
          <a:endParaRPr lang="en-US"/>
        </a:p>
      </dgm:t>
    </dgm:pt>
    <dgm:pt modelId="{C081C74E-5B9D-4675-BECF-9966C6303E5D}" type="sibTrans" cxnId="{20F6DFB8-3190-495C-ABAA-E7EE3F6A33F8}">
      <dgm:prSet/>
      <dgm:spPr/>
      <dgm:t>
        <a:bodyPr/>
        <a:lstStyle/>
        <a:p>
          <a:endParaRPr lang="en-US"/>
        </a:p>
      </dgm:t>
    </dgm:pt>
    <dgm:pt modelId="{53C5A2C7-D3AA-4BCF-9E36-DD93F271E363}">
      <dgm:prSet/>
      <dgm:spPr/>
      <dgm:t>
        <a:bodyPr/>
        <a:lstStyle/>
        <a:p>
          <a:r>
            <a:rPr lang="en-GB"/>
            <a:t>Studies being performed by Intel showed that their "MobileEye" system itself was only able to detect the pedestrian in the dashcam footage 1 second before the accident happened.</a:t>
          </a:r>
          <a:endParaRPr lang="en-US"/>
        </a:p>
      </dgm:t>
    </dgm:pt>
    <dgm:pt modelId="{419EF2AC-6672-4928-9B2A-6C2746E4FF7E}" type="parTrans" cxnId="{1AB54351-51FC-4171-A655-850C91808D6F}">
      <dgm:prSet/>
      <dgm:spPr/>
      <dgm:t>
        <a:bodyPr/>
        <a:lstStyle/>
        <a:p>
          <a:endParaRPr lang="en-US"/>
        </a:p>
      </dgm:t>
    </dgm:pt>
    <dgm:pt modelId="{69D5CC88-3D54-4A57-936D-15E206FEEB99}" type="sibTrans" cxnId="{1AB54351-51FC-4171-A655-850C91808D6F}">
      <dgm:prSet/>
      <dgm:spPr/>
      <dgm:t>
        <a:bodyPr/>
        <a:lstStyle/>
        <a:p>
          <a:endParaRPr lang="en-US"/>
        </a:p>
      </dgm:t>
    </dgm:pt>
    <dgm:pt modelId="{44314239-5458-4CAD-840D-5BBF850917B2}">
      <dgm:prSet/>
      <dgm:spPr/>
      <dgm:t>
        <a:bodyPr/>
        <a:lstStyle/>
        <a:p>
          <a:r>
            <a:rPr lang="en-GB"/>
            <a:t>There is still a flaw in the currently industry deployments of vehicle safety systems, which cause them to become unreliable in the dark.</a:t>
          </a:r>
          <a:endParaRPr lang="en-US"/>
        </a:p>
      </dgm:t>
    </dgm:pt>
    <dgm:pt modelId="{98DDA046-ED86-4B4E-A87D-4DBDA792CFED}" type="parTrans" cxnId="{DDC07287-3644-44E3-A789-A1BC8A1DD3A1}">
      <dgm:prSet/>
      <dgm:spPr/>
      <dgm:t>
        <a:bodyPr/>
        <a:lstStyle/>
        <a:p>
          <a:endParaRPr lang="en-US"/>
        </a:p>
      </dgm:t>
    </dgm:pt>
    <dgm:pt modelId="{CA1D40D3-50A4-46D5-8FB9-3ECA75780139}" type="sibTrans" cxnId="{DDC07287-3644-44E3-A789-A1BC8A1DD3A1}">
      <dgm:prSet/>
      <dgm:spPr/>
      <dgm:t>
        <a:bodyPr/>
        <a:lstStyle/>
        <a:p>
          <a:endParaRPr lang="en-US"/>
        </a:p>
      </dgm:t>
    </dgm:pt>
    <dgm:pt modelId="{16E3AC0A-ECC3-44AB-BB16-E1BCD9A056A8}" type="pres">
      <dgm:prSet presAssocID="{6C3DF607-2AD0-4C86-9223-D7DF53E77182}" presName="linear" presStyleCnt="0">
        <dgm:presLayoutVars>
          <dgm:animLvl val="lvl"/>
          <dgm:resizeHandles val="exact"/>
        </dgm:presLayoutVars>
      </dgm:prSet>
      <dgm:spPr/>
    </dgm:pt>
    <dgm:pt modelId="{749D9057-FCA2-4CC7-A896-76126FEC7234}" type="pres">
      <dgm:prSet presAssocID="{B39F1ADF-E3E8-4CF5-BF5E-690DEF635B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2FDD56-437B-4DA8-80E7-0741E0A55F83}" type="pres">
      <dgm:prSet presAssocID="{75735478-A355-4B54-A79E-7F461EB6D352}" presName="spacer" presStyleCnt="0"/>
      <dgm:spPr/>
    </dgm:pt>
    <dgm:pt modelId="{C515898C-9AB1-4270-A899-7AA0BE7AB46D}" type="pres">
      <dgm:prSet presAssocID="{C514503C-7595-484E-B235-4A86917B1B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BA2860-7826-41B7-B058-23E19207A927}" type="pres">
      <dgm:prSet presAssocID="{C081C74E-5B9D-4675-BECF-9966C6303E5D}" presName="spacer" presStyleCnt="0"/>
      <dgm:spPr/>
    </dgm:pt>
    <dgm:pt modelId="{13774D14-D17A-4BCD-8FCF-727EA0902421}" type="pres">
      <dgm:prSet presAssocID="{53C5A2C7-D3AA-4BCF-9E36-DD93F271E3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183413-9BE2-4E6B-84EE-C066FBB042AE}" type="pres">
      <dgm:prSet presAssocID="{69D5CC88-3D54-4A57-936D-15E206FEEB99}" presName="spacer" presStyleCnt="0"/>
      <dgm:spPr/>
    </dgm:pt>
    <dgm:pt modelId="{C6D03F09-089A-4170-8745-947DA1042F74}" type="pres">
      <dgm:prSet presAssocID="{44314239-5458-4CAD-840D-5BBF850917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0B6223-DCAE-4D96-90BD-611FCE8A624C}" srcId="{6C3DF607-2AD0-4C86-9223-D7DF53E77182}" destId="{B39F1ADF-E3E8-4CF5-BF5E-690DEF635B25}" srcOrd="0" destOrd="0" parTransId="{0C846451-A780-43AD-9745-1957885DD892}" sibTransId="{75735478-A355-4B54-A79E-7F461EB6D352}"/>
    <dgm:cxn modelId="{C26CDA23-BECA-4CCB-8948-50A773AB6E7F}" type="presOf" srcId="{C514503C-7595-484E-B235-4A86917B1BAD}" destId="{C515898C-9AB1-4270-A899-7AA0BE7AB46D}" srcOrd="0" destOrd="0" presId="urn:microsoft.com/office/officeart/2005/8/layout/vList2"/>
    <dgm:cxn modelId="{75E68C2B-4DA9-40EF-AB55-B71BA892BBB5}" type="presOf" srcId="{B39F1ADF-E3E8-4CF5-BF5E-690DEF635B25}" destId="{749D9057-FCA2-4CC7-A896-76126FEC7234}" srcOrd="0" destOrd="0" presId="urn:microsoft.com/office/officeart/2005/8/layout/vList2"/>
    <dgm:cxn modelId="{1AB54351-51FC-4171-A655-850C91808D6F}" srcId="{6C3DF607-2AD0-4C86-9223-D7DF53E77182}" destId="{53C5A2C7-D3AA-4BCF-9E36-DD93F271E363}" srcOrd="2" destOrd="0" parTransId="{419EF2AC-6672-4928-9B2A-6C2746E4FF7E}" sibTransId="{69D5CC88-3D54-4A57-936D-15E206FEEB99}"/>
    <dgm:cxn modelId="{E15E2958-EEC3-4193-9191-4F4542BA4EFA}" type="presOf" srcId="{44314239-5458-4CAD-840D-5BBF850917B2}" destId="{C6D03F09-089A-4170-8745-947DA1042F74}" srcOrd="0" destOrd="0" presId="urn:microsoft.com/office/officeart/2005/8/layout/vList2"/>
    <dgm:cxn modelId="{DDC07287-3644-44E3-A789-A1BC8A1DD3A1}" srcId="{6C3DF607-2AD0-4C86-9223-D7DF53E77182}" destId="{44314239-5458-4CAD-840D-5BBF850917B2}" srcOrd="3" destOrd="0" parTransId="{98DDA046-ED86-4B4E-A87D-4DBDA792CFED}" sibTransId="{CA1D40D3-50A4-46D5-8FB9-3ECA75780139}"/>
    <dgm:cxn modelId="{C5F1648E-FBB8-4C3E-8837-41D23BD78002}" type="presOf" srcId="{53C5A2C7-D3AA-4BCF-9E36-DD93F271E363}" destId="{13774D14-D17A-4BCD-8FCF-727EA0902421}" srcOrd="0" destOrd="0" presId="urn:microsoft.com/office/officeart/2005/8/layout/vList2"/>
    <dgm:cxn modelId="{20F6DFB8-3190-495C-ABAA-E7EE3F6A33F8}" srcId="{6C3DF607-2AD0-4C86-9223-D7DF53E77182}" destId="{C514503C-7595-484E-B235-4A86917B1BAD}" srcOrd="1" destOrd="0" parTransId="{06E473AF-5DA1-4347-84DD-6E1F1FBE93ED}" sibTransId="{C081C74E-5B9D-4675-BECF-9966C6303E5D}"/>
    <dgm:cxn modelId="{088433F3-F53C-480B-BC4C-12068F02C429}" type="presOf" srcId="{6C3DF607-2AD0-4C86-9223-D7DF53E77182}" destId="{16E3AC0A-ECC3-44AB-BB16-E1BCD9A056A8}" srcOrd="0" destOrd="0" presId="urn:microsoft.com/office/officeart/2005/8/layout/vList2"/>
    <dgm:cxn modelId="{96CBABDF-8F70-4D32-90C6-BB32757C78AA}" type="presParOf" srcId="{16E3AC0A-ECC3-44AB-BB16-E1BCD9A056A8}" destId="{749D9057-FCA2-4CC7-A896-76126FEC7234}" srcOrd="0" destOrd="0" presId="urn:microsoft.com/office/officeart/2005/8/layout/vList2"/>
    <dgm:cxn modelId="{61002AFB-EA65-45CA-A322-31FB0140EA5D}" type="presParOf" srcId="{16E3AC0A-ECC3-44AB-BB16-E1BCD9A056A8}" destId="{412FDD56-437B-4DA8-80E7-0741E0A55F83}" srcOrd="1" destOrd="0" presId="urn:microsoft.com/office/officeart/2005/8/layout/vList2"/>
    <dgm:cxn modelId="{FD97CCBC-F031-4875-BD6D-0D7C8D8A7E90}" type="presParOf" srcId="{16E3AC0A-ECC3-44AB-BB16-E1BCD9A056A8}" destId="{C515898C-9AB1-4270-A899-7AA0BE7AB46D}" srcOrd="2" destOrd="0" presId="urn:microsoft.com/office/officeart/2005/8/layout/vList2"/>
    <dgm:cxn modelId="{41BE4177-758F-487D-84F5-CA296F3A8BA2}" type="presParOf" srcId="{16E3AC0A-ECC3-44AB-BB16-E1BCD9A056A8}" destId="{BBBA2860-7826-41B7-B058-23E19207A927}" srcOrd="3" destOrd="0" presId="urn:microsoft.com/office/officeart/2005/8/layout/vList2"/>
    <dgm:cxn modelId="{A0D17DDB-3F0C-4FE2-80EB-F99529410C07}" type="presParOf" srcId="{16E3AC0A-ECC3-44AB-BB16-E1BCD9A056A8}" destId="{13774D14-D17A-4BCD-8FCF-727EA0902421}" srcOrd="4" destOrd="0" presId="urn:microsoft.com/office/officeart/2005/8/layout/vList2"/>
    <dgm:cxn modelId="{A62C59F2-6C51-4EFF-8E45-525592EEE7CA}" type="presParOf" srcId="{16E3AC0A-ECC3-44AB-BB16-E1BCD9A056A8}" destId="{A7183413-9BE2-4E6B-84EE-C066FBB042AE}" srcOrd="5" destOrd="0" presId="urn:microsoft.com/office/officeart/2005/8/layout/vList2"/>
    <dgm:cxn modelId="{762249B7-C7E5-4D75-AC3B-A398E527743D}" type="presParOf" srcId="{16E3AC0A-ECC3-44AB-BB16-E1BCD9A056A8}" destId="{C6D03F09-089A-4170-8745-947DA1042F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4BAF4D-DC69-4F60-8628-7058969A341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C75F45-77AA-4994-8027-D25EFAAD6518}">
      <dgm:prSet/>
      <dgm:spPr/>
      <dgm:t>
        <a:bodyPr/>
        <a:lstStyle/>
        <a:p>
          <a:r>
            <a:rPr lang="en-GB"/>
            <a:t>Testing was performed in the lounge room with different variations of lighting.</a:t>
          </a:r>
          <a:endParaRPr lang="en-US"/>
        </a:p>
      </dgm:t>
    </dgm:pt>
    <dgm:pt modelId="{D76264B4-DC71-44BD-972F-3D81B0E3ED47}" type="parTrans" cxnId="{DDC9E89A-2EB6-45A3-8C24-18FFCBB207D1}">
      <dgm:prSet/>
      <dgm:spPr/>
      <dgm:t>
        <a:bodyPr/>
        <a:lstStyle/>
        <a:p>
          <a:endParaRPr lang="en-US"/>
        </a:p>
      </dgm:t>
    </dgm:pt>
    <dgm:pt modelId="{7FBE7C38-7FC8-4E65-8E0F-F5BF2EB80F0B}" type="sibTrans" cxnId="{DDC9E89A-2EB6-45A3-8C24-18FFCBB207D1}">
      <dgm:prSet/>
      <dgm:spPr/>
      <dgm:t>
        <a:bodyPr/>
        <a:lstStyle/>
        <a:p>
          <a:endParaRPr lang="en-US"/>
        </a:p>
      </dgm:t>
    </dgm:pt>
    <dgm:pt modelId="{97E223F7-BD1F-4238-A284-04EB7E161D52}">
      <dgm:prSet/>
      <dgm:spPr/>
      <dgm:t>
        <a:bodyPr/>
        <a:lstStyle/>
        <a:p>
          <a:r>
            <a:rPr lang="en-GB"/>
            <a:t>Difficulty in ranging objects in highly light areas.</a:t>
          </a:r>
          <a:endParaRPr lang="en-US"/>
        </a:p>
      </dgm:t>
    </dgm:pt>
    <dgm:pt modelId="{869BF6A8-A21D-4F2D-AF7A-77DC53800D42}" type="parTrans" cxnId="{E14A44D3-3A0A-49F4-8D05-60AEAB0A43AF}">
      <dgm:prSet/>
      <dgm:spPr/>
      <dgm:t>
        <a:bodyPr/>
        <a:lstStyle/>
        <a:p>
          <a:endParaRPr lang="en-US"/>
        </a:p>
      </dgm:t>
    </dgm:pt>
    <dgm:pt modelId="{A31EE892-2DDE-4A0D-B1D2-92D7116569DF}" type="sibTrans" cxnId="{E14A44D3-3A0A-49F4-8D05-60AEAB0A43AF}">
      <dgm:prSet/>
      <dgm:spPr/>
      <dgm:t>
        <a:bodyPr/>
        <a:lstStyle/>
        <a:p>
          <a:endParaRPr lang="en-US"/>
        </a:p>
      </dgm:t>
    </dgm:pt>
    <dgm:pt modelId="{916CD010-4CEF-4590-BBDD-1F37F95B296B}" type="pres">
      <dgm:prSet presAssocID="{324BAF4D-DC69-4F60-8628-7058969A341E}" presName="diagram" presStyleCnt="0">
        <dgm:presLayoutVars>
          <dgm:dir/>
          <dgm:resizeHandles/>
        </dgm:presLayoutVars>
      </dgm:prSet>
      <dgm:spPr/>
    </dgm:pt>
    <dgm:pt modelId="{CBC09125-7D33-4394-876F-8657FCA36D17}" type="pres">
      <dgm:prSet presAssocID="{8BC75F45-77AA-4994-8027-D25EFAAD6518}" presName="firstNode" presStyleLbl="node1" presStyleIdx="0" presStyleCnt="2">
        <dgm:presLayoutVars>
          <dgm:bulletEnabled val="1"/>
        </dgm:presLayoutVars>
      </dgm:prSet>
      <dgm:spPr/>
    </dgm:pt>
    <dgm:pt modelId="{2EEAE5CA-4982-4F52-95F9-2008922BFC36}" type="pres">
      <dgm:prSet presAssocID="{7FBE7C38-7FC8-4E65-8E0F-F5BF2EB80F0B}" presName="sibTrans" presStyleLbl="sibTrans2D1" presStyleIdx="0" presStyleCnt="1"/>
      <dgm:spPr/>
    </dgm:pt>
    <dgm:pt modelId="{674C57A4-48D9-4A2F-B74A-8524614BA750}" type="pres">
      <dgm:prSet presAssocID="{97E223F7-BD1F-4238-A284-04EB7E161D5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8196BE98-8027-4D9F-ACD8-C2E11A3DBFC8}" type="presOf" srcId="{97E223F7-BD1F-4238-A284-04EB7E161D52}" destId="{674C57A4-48D9-4A2F-B74A-8524614BA750}" srcOrd="0" destOrd="0" presId="urn:microsoft.com/office/officeart/2005/8/layout/bProcess2"/>
    <dgm:cxn modelId="{DDC9E89A-2EB6-45A3-8C24-18FFCBB207D1}" srcId="{324BAF4D-DC69-4F60-8628-7058969A341E}" destId="{8BC75F45-77AA-4994-8027-D25EFAAD6518}" srcOrd="0" destOrd="0" parTransId="{D76264B4-DC71-44BD-972F-3D81B0E3ED47}" sibTransId="{7FBE7C38-7FC8-4E65-8E0F-F5BF2EB80F0B}"/>
    <dgm:cxn modelId="{83F83DA4-EA97-4231-98D6-3196258ED03F}" type="presOf" srcId="{324BAF4D-DC69-4F60-8628-7058969A341E}" destId="{916CD010-4CEF-4590-BBDD-1F37F95B296B}" srcOrd="0" destOrd="0" presId="urn:microsoft.com/office/officeart/2005/8/layout/bProcess2"/>
    <dgm:cxn modelId="{68EF3CCB-B78B-43E3-8DF4-2A188E2B5546}" type="presOf" srcId="{8BC75F45-77AA-4994-8027-D25EFAAD6518}" destId="{CBC09125-7D33-4394-876F-8657FCA36D17}" srcOrd="0" destOrd="0" presId="urn:microsoft.com/office/officeart/2005/8/layout/bProcess2"/>
    <dgm:cxn modelId="{FEC53ED3-8EEF-4D66-8C2C-94790F8995AC}" type="presOf" srcId="{7FBE7C38-7FC8-4E65-8E0F-F5BF2EB80F0B}" destId="{2EEAE5CA-4982-4F52-95F9-2008922BFC36}" srcOrd="0" destOrd="0" presId="urn:microsoft.com/office/officeart/2005/8/layout/bProcess2"/>
    <dgm:cxn modelId="{E14A44D3-3A0A-49F4-8D05-60AEAB0A43AF}" srcId="{324BAF4D-DC69-4F60-8628-7058969A341E}" destId="{97E223F7-BD1F-4238-A284-04EB7E161D52}" srcOrd="1" destOrd="0" parTransId="{869BF6A8-A21D-4F2D-AF7A-77DC53800D42}" sibTransId="{A31EE892-2DDE-4A0D-B1D2-92D7116569DF}"/>
    <dgm:cxn modelId="{656D3763-CEF1-4EA2-A7B4-A10A69D03054}" type="presParOf" srcId="{916CD010-4CEF-4590-BBDD-1F37F95B296B}" destId="{CBC09125-7D33-4394-876F-8657FCA36D17}" srcOrd="0" destOrd="0" presId="urn:microsoft.com/office/officeart/2005/8/layout/bProcess2"/>
    <dgm:cxn modelId="{71355997-5471-49C5-AD0C-9B51AB1821FD}" type="presParOf" srcId="{916CD010-4CEF-4590-BBDD-1F37F95B296B}" destId="{2EEAE5CA-4982-4F52-95F9-2008922BFC36}" srcOrd="1" destOrd="0" presId="urn:microsoft.com/office/officeart/2005/8/layout/bProcess2"/>
    <dgm:cxn modelId="{BEA62A38-D734-44D9-937A-FA84D9A26ED4}" type="presParOf" srcId="{916CD010-4CEF-4590-BBDD-1F37F95B296B}" destId="{674C57A4-48D9-4A2F-B74A-8524614BA75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501329-E663-44D9-8A34-8F6367E21B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D9FE58-D1C4-4CE0-9676-A7239E051431}">
      <dgm:prSet/>
      <dgm:spPr/>
      <dgm:t>
        <a:bodyPr/>
        <a:lstStyle/>
        <a:p>
          <a:r>
            <a:rPr lang="en-GB"/>
            <a:t>Prototype worked well in both natural light and artificial light locations.</a:t>
          </a:r>
          <a:endParaRPr lang="en-US"/>
        </a:p>
      </dgm:t>
    </dgm:pt>
    <dgm:pt modelId="{6BF3EB44-981E-483E-8E6E-9A4F479D83A4}" type="parTrans" cxnId="{ED967206-DD3C-46EF-848B-9BC9378095E0}">
      <dgm:prSet/>
      <dgm:spPr/>
      <dgm:t>
        <a:bodyPr/>
        <a:lstStyle/>
        <a:p>
          <a:endParaRPr lang="en-US"/>
        </a:p>
      </dgm:t>
    </dgm:pt>
    <dgm:pt modelId="{02B486EA-1C09-479F-B8FB-77C98A8E229E}" type="sibTrans" cxnId="{ED967206-DD3C-46EF-848B-9BC9378095E0}">
      <dgm:prSet/>
      <dgm:spPr/>
      <dgm:t>
        <a:bodyPr/>
        <a:lstStyle/>
        <a:p>
          <a:endParaRPr lang="en-US"/>
        </a:p>
      </dgm:t>
    </dgm:pt>
    <dgm:pt modelId="{480F4AC7-2A48-43F0-A791-3D576D959BAB}">
      <dgm:prSet/>
      <dgm:spPr/>
      <dgm:t>
        <a:bodyPr/>
        <a:lstStyle/>
        <a:p>
          <a:r>
            <a:rPr lang="en-GB" dirty="0"/>
            <a:t>Was able to remove temporary obstructions from maps.</a:t>
          </a:r>
          <a:endParaRPr lang="en-US" dirty="0"/>
        </a:p>
      </dgm:t>
    </dgm:pt>
    <dgm:pt modelId="{A8E3FD82-A6CD-4F86-B94E-579627C2761C}" type="parTrans" cxnId="{AF089E63-BB10-4A4B-8CAE-33CE4D0A4CEE}">
      <dgm:prSet/>
      <dgm:spPr/>
      <dgm:t>
        <a:bodyPr/>
        <a:lstStyle/>
        <a:p>
          <a:endParaRPr lang="en-US"/>
        </a:p>
      </dgm:t>
    </dgm:pt>
    <dgm:pt modelId="{A8C45021-FD1C-464C-9B71-F162BB2686F3}" type="sibTrans" cxnId="{AF089E63-BB10-4A4B-8CAE-33CE4D0A4CEE}">
      <dgm:prSet/>
      <dgm:spPr/>
      <dgm:t>
        <a:bodyPr/>
        <a:lstStyle/>
        <a:p>
          <a:endParaRPr lang="en-US"/>
        </a:p>
      </dgm:t>
    </dgm:pt>
    <dgm:pt modelId="{0677A2D2-EE54-45A4-B31F-0B3986088A54}">
      <dgm:prSet/>
      <dgm:spPr/>
      <dgm:t>
        <a:bodyPr/>
        <a:lstStyle/>
        <a:p>
          <a:r>
            <a:rPr lang="en-GB"/>
            <a:t>Movement instructions did not ignore temporary obstructions.</a:t>
          </a:r>
          <a:endParaRPr lang="en-US"/>
        </a:p>
      </dgm:t>
    </dgm:pt>
    <dgm:pt modelId="{7E749D13-A4F2-488E-86B5-5A009FE7FF7C}" type="parTrans" cxnId="{A0E67EF1-1210-427C-83E7-3055BD22EA0B}">
      <dgm:prSet/>
      <dgm:spPr/>
      <dgm:t>
        <a:bodyPr/>
        <a:lstStyle/>
        <a:p>
          <a:endParaRPr lang="en-US"/>
        </a:p>
      </dgm:t>
    </dgm:pt>
    <dgm:pt modelId="{7A245AD1-F410-4940-80C2-1DB8109B649F}" type="sibTrans" cxnId="{A0E67EF1-1210-427C-83E7-3055BD22EA0B}">
      <dgm:prSet/>
      <dgm:spPr/>
      <dgm:t>
        <a:bodyPr/>
        <a:lstStyle/>
        <a:p>
          <a:endParaRPr lang="en-US"/>
        </a:p>
      </dgm:t>
    </dgm:pt>
    <dgm:pt modelId="{8B45AB04-0FCD-4417-9126-B430C8C9DB06}" type="pres">
      <dgm:prSet presAssocID="{74501329-E663-44D9-8A34-8F6367E21B66}" presName="linear" presStyleCnt="0">
        <dgm:presLayoutVars>
          <dgm:animLvl val="lvl"/>
          <dgm:resizeHandles val="exact"/>
        </dgm:presLayoutVars>
      </dgm:prSet>
      <dgm:spPr/>
    </dgm:pt>
    <dgm:pt modelId="{2356779B-12E3-40C5-8EE6-E11EF6278C7D}" type="pres">
      <dgm:prSet presAssocID="{0ED9FE58-D1C4-4CE0-9676-A7239E0514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93B393-25A6-4936-89D3-CA7112C8BE56}" type="pres">
      <dgm:prSet presAssocID="{02B486EA-1C09-479F-B8FB-77C98A8E229E}" presName="spacer" presStyleCnt="0"/>
      <dgm:spPr/>
    </dgm:pt>
    <dgm:pt modelId="{F99F46A0-3352-45D0-A755-E17F4BC7520B}" type="pres">
      <dgm:prSet presAssocID="{480F4AC7-2A48-43F0-A791-3D576D959B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34A8FB-A898-4286-AFC3-3241BF6B7C15}" type="pres">
      <dgm:prSet presAssocID="{A8C45021-FD1C-464C-9B71-F162BB2686F3}" presName="spacer" presStyleCnt="0"/>
      <dgm:spPr/>
    </dgm:pt>
    <dgm:pt modelId="{7C6BDF24-CA8B-4D12-9E9F-20E5163B02B0}" type="pres">
      <dgm:prSet presAssocID="{0677A2D2-EE54-45A4-B31F-0B3986088A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967206-DD3C-46EF-848B-9BC9378095E0}" srcId="{74501329-E663-44D9-8A34-8F6367E21B66}" destId="{0ED9FE58-D1C4-4CE0-9676-A7239E051431}" srcOrd="0" destOrd="0" parTransId="{6BF3EB44-981E-483E-8E6E-9A4F479D83A4}" sibTransId="{02B486EA-1C09-479F-B8FB-77C98A8E229E}"/>
    <dgm:cxn modelId="{9D152F27-3D1E-4457-A61E-79050E3B2357}" type="presOf" srcId="{0ED9FE58-D1C4-4CE0-9676-A7239E051431}" destId="{2356779B-12E3-40C5-8EE6-E11EF6278C7D}" srcOrd="0" destOrd="0" presId="urn:microsoft.com/office/officeart/2005/8/layout/vList2"/>
    <dgm:cxn modelId="{AF089E63-BB10-4A4B-8CAE-33CE4D0A4CEE}" srcId="{74501329-E663-44D9-8A34-8F6367E21B66}" destId="{480F4AC7-2A48-43F0-A791-3D576D959BAB}" srcOrd="1" destOrd="0" parTransId="{A8E3FD82-A6CD-4F86-B94E-579627C2761C}" sibTransId="{A8C45021-FD1C-464C-9B71-F162BB2686F3}"/>
    <dgm:cxn modelId="{9BF2D596-5327-4D95-A7C0-6CD995FB8E69}" type="presOf" srcId="{0677A2D2-EE54-45A4-B31F-0B3986088A54}" destId="{7C6BDF24-CA8B-4D12-9E9F-20E5163B02B0}" srcOrd="0" destOrd="0" presId="urn:microsoft.com/office/officeart/2005/8/layout/vList2"/>
    <dgm:cxn modelId="{51372E9C-4CD4-4A86-8061-9060901CE5E2}" type="presOf" srcId="{480F4AC7-2A48-43F0-A791-3D576D959BAB}" destId="{F99F46A0-3352-45D0-A755-E17F4BC7520B}" srcOrd="0" destOrd="0" presId="urn:microsoft.com/office/officeart/2005/8/layout/vList2"/>
    <dgm:cxn modelId="{BE77F5BD-E737-4A52-9773-A722E5F7A343}" type="presOf" srcId="{74501329-E663-44D9-8A34-8F6367E21B66}" destId="{8B45AB04-0FCD-4417-9126-B430C8C9DB06}" srcOrd="0" destOrd="0" presId="urn:microsoft.com/office/officeart/2005/8/layout/vList2"/>
    <dgm:cxn modelId="{A0E67EF1-1210-427C-83E7-3055BD22EA0B}" srcId="{74501329-E663-44D9-8A34-8F6367E21B66}" destId="{0677A2D2-EE54-45A4-B31F-0B3986088A54}" srcOrd="2" destOrd="0" parTransId="{7E749D13-A4F2-488E-86B5-5A009FE7FF7C}" sibTransId="{7A245AD1-F410-4940-80C2-1DB8109B649F}"/>
    <dgm:cxn modelId="{52336677-2604-4D93-A5AA-E28786696516}" type="presParOf" srcId="{8B45AB04-0FCD-4417-9126-B430C8C9DB06}" destId="{2356779B-12E3-40C5-8EE6-E11EF6278C7D}" srcOrd="0" destOrd="0" presId="urn:microsoft.com/office/officeart/2005/8/layout/vList2"/>
    <dgm:cxn modelId="{171E706D-3FE6-4709-AE67-E29E007476A0}" type="presParOf" srcId="{8B45AB04-0FCD-4417-9126-B430C8C9DB06}" destId="{5393B393-25A6-4936-89D3-CA7112C8BE56}" srcOrd="1" destOrd="0" presId="urn:microsoft.com/office/officeart/2005/8/layout/vList2"/>
    <dgm:cxn modelId="{11706534-7DAC-4780-8900-B327110BD898}" type="presParOf" srcId="{8B45AB04-0FCD-4417-9126-B430C8C9DB06}" destId="{F99F46A0-3352-45D0-A755-E17F4BC7520B}" srcOrd="2" destOrd="0" presId="urn:microsoft.com/office/officeart/2005/8/layout/vList2"/>
    <dgm:cxn modelId="{E7E3F689-2152-4B8E-9945-50F3675D8CCB}" type="presParOf" srcId="{8B45AB04-0FCD-4417-9126-B430C8C9DB06}" destId="{B634A8FB-A898-4286-AFC3-3241BF6B7C15}" srcOrd="3" destOrd="0" presId="urn:microsoft.com/office/officeart/2005/8/layout/vList2"/>
    <dgm:cxn modelId="{AB4E87FC-0E7E-45C1-913B-2E5BF20ED1D1}" type="presParOf" srcId="{8B45AB04-0FCD-4417-9126-B430C8C9DB06}" destId="{7C6BDF24-CA8B-4D12-9E9F-20E5163B02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7D2E43-4A27-4FCE-A367-443A045F5D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CBCE35-E0F4-4D68-80FA-063712B4BFE4}">
      <dgm:prSet/>
      <dgm:spPr/>
      <dgm:t>
        <a:bodyPr/>
        <a:lstStyle/>
        <a:p>
          <a:r>
            <a:rPr lang="en-GB"/>
            <a:t>Serial and Network Communication Architectures</a:t>
          </a:r>
          <a:endParaRPr lang="en-US"/>
        </a:p>
      </dgm:t>
    </dgm:pt>
    <dgm:pt modelId="{223C8EF7-42B5-443C-AD12-A41771051537}" type="parTrans" cxnId="{E5266012-34B6-4D50-9F17-B1FC07900A58}">
      <dgm:prSet/>
      <dgm:spPr/>
      <dgm:t>
        <a:bodyPr/>
        <a:lstStyle/>
        <a:p>
          <a:endParaRPr lang="en-US"/>
        </a:p>
      </dgm:t>
    </dgm:pt>
    <dgm:pt modelId="{B95A6B24-F5C8-426D-9D63-40C19FFA58F5}" type="sibTrans" cxnId="{E5266012-34B6-4D50-9F17-B1FC07900A58}">
      <dgm:prSet/>
      <dgm:spPr/>
      <dgm:t>
        <a:bodyPr/>
        <a:lstStyle/>
        <a:p>
          <a:endParaRPr lang="en-US"/>
        </a:p>
      </dgm:t>
    </dgm:pt>
    <dgm:pt modelId="{EACF7E97-978F-4137-8CE8-C09CECEB97B5}">
      <dgm:prSet/>
      <dgm:spPr/>
      <dgm:t>
        <a:bodyPr/>
        <a:lstStyle/>
        <a:p>
          <a:r>
            <a:rPr lang="en-GB"/>
            <a:t>Power distribution</a:t>
          </a:r>
          <a:endParaRPr lang="en-US"/>
        </a:p>
      </dgm:t>
    </dgm:pt>
    <dgm:pt modelId="{B7F90BA7-9E98-429B-BDFE-22BFC93B5677}" type="parTrans" cxnId="{8FB55D93-5BA2-407F-9735-EB3A3C00501F}">
      <dgm:prSet/>
      <dgm:spPr/>
      <dgm:t>
        <a:bodyPr/>
        <a:lstStyle/>
        <a:p>
          <a:endParaRPr lang="en-US"/>
        </a:p>
      </dgm:t>
    </dgm:pt>
    <dgm:pt modelId="{FA550D09-8B46-409F-A407-B54227F8E589}" type="sibTrans" cxnId="{8FB55D93-5BA2-407F-9735-EB3A3C00501F}">
      <dgm:prSet/>
      <dgm:spPr/>
      <dgm:t>
        <a:bodyPr/>
        <a:lstStyle/>
        <a:p>
          <a:endParaRPr lang="en-US"/>
        </a:p>
      </dgm:t>
    </dgm:pt>
    <dgm:pt modelId="{07F3ED1D-6ED3-4892-959E-59ED6F5DFB54}">
      <dgm:prSet/>
      <dgm:spPr/>
      <dgm:t>
        <a:bodyPr/>
        <a:lstStyle/>
        <a:p>
          <a:r>
            <a:rPr lang="en-GB"/>
            <a:t>Design Process</a:t>
          </a:r>
          <a:endParaRPr lang="en-US"/>
        </a:p>
      </dgm:t>
    </dgm:pt>
    <dgm:pt modelId="{A8B0BBE8-E393-4EF9-809E-032AF49C0CC5}" type="parTrans" cxnId="{8B239E0A-9A47-4A86-B08A-E8733A7643CC}">
      <dgm:prSet/>
      <dgm:spPr/>
      <dgm:t>
        <a:bodyPr/>
        <a:lstStyle/>
        <a:p>
          <a:endParaRPr lang="en-US"/>
        </a:p>
      </dgm:t>
    </dgm:pt>
    <dgm:pt modelId="{145ED32B-3B5F-44F1-B606-5AFE51191C29}" type="sibTrans" cxnId="{8B239E0A-9A47-4A86-B08A-E8733A7643CC}">
      <dgm:prSet/>
      <dgm:spPr/>
      <dgm:t>
        <a:bodyPr/>
        <a:lstStyle/>
        <a:p>
          <a:endParaRPr lang="en-US"/>
        </a:p>
      </dgm:t>
    </dgm:pt>
    <dgm:pt modelId="{5DDE9FCC-475D-48DC-AB1A-B9D71C7F2D5D}">
      <dgm:prSet/>
      <dgm:spPr/>
      <dgm:t>
        <a:bodyPr/>
        <a:lstStyle/>
        <a:p>
          <a:r>
            <a:rPr lang="en-GB"/>
            <a:t>SLAM techniques</a:t>
          </a:r>
          <a:endParaRPr lang="en-US"/>
        </a:p>
      </dgm:t>
    </dgm:pt>
    <dgm:pt modelId="{9066F20F-516F-4AE2-946C-A107E092089E}" type="parTrans" cxnId="{EFCB3545-39F6-40CC-A53A-D87A04004D94}">
      <dgm:prSet/>
      <dgm:spPr/>
      <dgm:t>
        <a:bodyPr/>
        <a:lstStyle/>
        <a:p>
          <a:endParaRPr lang="en-US"/>
        </a:p>
      </dgm:t>
    </dgm:pt>
    <dgm:pt modelId="{1222E7CB-6015-4362-A496-3E09B8E57694}" type="sibTrans" cxnId="{EFCB3545-39F6-40CC-A53A-D87A04004D94}">
      <dgm:prSet/>
      <dgm:spPr/>
      <dgm:t>
        <a:bodyPr/>
        <a:lstStyle/>
        <a:p>
          <a:endParaRPr lang="en-US"/>
        </a:p>
      </dgm:t>
    </dgm:pt>
    <dgm:pt modelId="{74F2A0EB-796A-4459-816B-ED973AD302DE}">
      <dgm:prSet/>
      <dgm:spPr/>
      <dgm:t>
        <a:bodyPr/>
        <a:lstStyle/>
        <a:p>
          <a:r>
            <a:rPr lang="en-GB"/>
            <a:t>Problem Solving</a:t>
          </a:r>
          <a:endParaRPr lang="en-US"/>
        </a:p>
      </dgm:t>
    </dgm:pt>
    <dgm:pt modelId="{68EBFD6C-CB95-4AFC-B621-4CEC0735C300}" type="parTrans" cxnId="{603B9242-1147-497E-AE11-6A0315EDDFE3}">
      <dgm:prSet/>
      <dgm:spPr/>
      <dgm:t>
        <a:bodyPr/>
        <a:lstStyle/>
        <a:p>
          <a:endParaRPr lang="en-US"/>
        </a:p>
      </dgm:t>
    </dgm:pt>
    <dgm:pt modelId="{B73633A5-C5C6-4857-B294-60E92728BF04}" type="sibTrans" cxnId="{603B9242-1147-497E-AE11-6A0315EDDFE3}">
      <dgm:prSet/>
      <dgm:spPr/>
      <dgm:t>
        <a:bodyPr/>
        <a:lstStyle/>
        <a:p>
          <a:endParaRPr lang="en-US"/>
        </a:p>
      </dgm:t>
    </dgm:pt>
    <dgm:pt modelId="{578BD179-8411-4E9A-A9E6-8A946765A3E1}">
      <dgm:prSet/>
      <dgm:spPr/>
      <dgm:t>
        <a:bodyPr/>
        <a:lstStyle/>
        <a:p>
          <a:r>
            <a:rPr lang="en-GB"/>
            <a:t>Identifying Technical Limitation</a:t>
          </a:r>
          <a:endParaRPr lang="en-US"/>
        </a:p>
      </dgm:t>
    </dgm:pt>
    <dgm:pt modelId="{397BEAED-EC59-425D-98D4-91EB36026734}" type="parTrans" cxnId="{50F1954D-7BC8-41DA-AD1D-AAC70BC484FB}">
      <dgm:prSet/>
      <dgm:spPr/>
      <dgm:t>
        <a:bodyPr/>
        <a:lstStyle/>
        <a:p>
          <a:endParaRPr lang="en-US"/>
        </a:p>
      </dgm:t>
    </dgm:pt>
    <dgm:pt modelId="{C1AB7935-B2EA-4A5E-9FBF-38C513CFEE01}" type="sibTrans" cxnId="{50F1954D-7BC8-41DA-AD1D-AAC70BC484FB}">
      <dgm:prSet/>
      <dgm:spPr/>
      <dgm:t>
        <a:bodyPr/>
        <a:lstStyle/>
        <a:p>
          <a:endParaRPr lang="en-US"/>
        </a:p>
      </dgm:t>
    </dgm:pt>
    <dgm:pt modelId="{03B28236-BA96-46CF-B641-F3F3811928C0}">
      <dgm:prSet/>
      <dgm:spPr/>
      <dgm:t>
        <a:bodyPr/>
        <a:lstStyle/>
        <a:p>
          <a:r>
            <a:rPr lang="en-GB"/>
            <a:t>ROS deployment</a:t>
          </a:r>
          <a:endParaRPr lang="en-US"/>
        </a:p>
      </dgm:t>
    </dgm:pt>
    <dgm:pt modelId="{88DB960F-EE15-4E3F-892A-8222A6C38A2A}" type="parTrans" cxnId="{562E0013-2CFE-4B0F-9F8C-1FFFBE849175}">
      <dgm:prSet/>
      <dgm:spPr/>
      <dgm:t>
        <a:bodyPr/>
        <a:lstStyle/>
        <a:p>
          <a:endParaRPr lang="en-US"/>
        </a:p>
      </dgm:t>
    </dgm:pt>
    <dgm:pt modelId="{ECED40D1-FBD6-49E7-922F-3B8CC3FA8A20}" type="sibTrans" cxnId="{562E0013-2CFE-4B0F-9F8C-1FFFBE849175}">
      <dgm:prSet/>
      <dgm:spPr/>
      <dgm:t>
        <a:bodyPr/>
        <a:lstStyle/>
        <a:p>
          <a:endParaRPr lang="en-US"/>
        </a:p>
      </dgm:t>
    </dgm:pt>
    <dgm:pt modelId="{48E61339-83B0-47F1-BD3C-23FC32030B26}">
      <dgm:prSet/>
      <dgm:spPr/>
      <dgm:t>
        <a:bodyPr/>
        <a:lstStyle/>
        <a:p>
          <a:r>
            <a:rPr lang="en-GB"/>
            <a:t>C programming</a:t>
          </a:r>
          <a:endParaRPr lang="en-US"/>
        </a:p>
      </dgm:t>
    </dgm:pt>
    <dgm:pt modelId="{4C26A183-8B1B-4795-B3C6-A2BDA77128C4}" type="parTrans" cxnId="{60361B82-B9C3-4A94-9279-5C4ADEC6574F}">
      <dgm:prSet/>
      <dgm:spPr/>
      <dgm:t>
        <a:bodyPr/>
        <a:lstStyle/>
        <a:p>
          <a:endParaRPr lang="en-US"/>
        </a:p>
      </dgm:t>
    </dgm:pt>
    <dgm:pt modelId="{9F8F3A69-2905-4B90-BAA8-CC545DFE463F}" type="sibTrans" cxnId="{60361B82-B9C3-4A94-9279-5C4ADEC6574F}">
      <dgm:prSet/>
      <dgm:spPr/>
      <dgm:t>
        <a:bodyPr/>
        <a:lstStyle/>
        <a:p>
          <a:endParaRPr lang="en-US"/>
        </a:p>
      </dgm:t>
    </dgm:pt>
    <dgm:pt modelId="{B14201A2-8277-4347-87D2-4456B8E5A0C6}" type="pres">
      <dgm:prSet presAssocID="{527D2E43-4A27-4FCE-A367-443A045F5D33}" presName="root" presStyleCnt="0">
        <dgm:presLayoutVars>
          <dgm:dir/>
          <dgm:resizeHandles val="exact"/>
        </dgm:presLayoutVars>
      </dgm:prSet>
      <dgm:spPr/>
    </dgm:pt>
    <dgm:pt modelId="{E8FE9A91-9D67-43DE-A8E3-36F9B96DC661}" type="pres">
      <dgm:prSet presAssocID="{3ECBCE35-E0F4-4D68-80FA-063712B4BFE4}" presName="compNode" presStyleCnt="0"/>
      <dgm:spPr/>
    </dgm:pt>
    <dgm:pt modelId="{DB69C818-E2DD-4AC5-99EF-0861719384F2}" type="pres">
      <dgm:prSet presAssocID="{3ECBCE35-E0F4-4D68-80FA-063712B4BFE4}" presName="bgRect" presStyleLbl="bgShp" presStyleIdx="0" presStyleCnt="8"/>
      <dgm:spPr/>
    </dgm:pt>
    <dgm:pt modelId="{77434253-D917-40C4-B26B-0472A0451E38}" type="pres">
      <dgm:prSet presAssocID="{3ECBCE35-E0F4-4D68-80FA-063712B4BFE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A0E957-793D-4EF5-AC28-D6D14F9C62BB}" type="pres">
      <dgm:prSet presAssocID="{3ECBCE35-E0F4-4D68-80FA-063712B4BFE4}" presName="spaceRect" presStyleCnt="0"/>
      <dgm:spPr/>
    </dgm:pt>
    <dgm:pt modelId="{EF639B4B-454F-43C6-8D16-A048916AADC9}" type="pres">
      <dgm:prSet presAssocID="{3ECBCE35-E0F4-4D68-80FA-063712B4BFE4}" presName="parTx" presStyleLbl="revTx" presStyleIdx="0" presStyleCnt="8">
        <dgm:presLayoutVars>
          <dgm:chMax val="0"/>
          <dgm:chPref val="0"/>
        </dgm:presLayoutVars>
      </dgm:prSet>
      <dgm:spPr/>
    </dgm:pt>
    <dgm:pt modelId="{ED40C8F8-EF6E-41FD-8836-6961C21770F9}" type="pres">
      <dgm:prSet presAssocID="{B95A6B24-F5C8-426D-9D63-40C19FFA58F5}" presName="sibTrans" presStyleCnt="0"/>
      <dgm:spPr/>
    </dgm:pt>
    <dgm:pt modelId="{8C8EF9D6-1431-4AA6-B584-C5909ECC3CE5}" type="pres">
      <dgm:prSet presAssocID="{EACF7E97-978F-4137-8CE8-C09CECEB97B5}" presName="compNode" presStyleCnt="0"/>
      <dgm:spPr/>
    </dgm:pt>
    <dgm:pt modelId="{DDBC01A3-839D-40E2-AF25-FA00F6E6E9C8}" type="pres">
      <dgm:prSet presAssocID="{EACF7E97-978F-4137-8CE8-C09CECEB97B5}" presName="bgRect" presStyleLbl="bgShp" presStyleIdx="1" presStyleCnt="8"/>
      <dgm:spPr/>
    </dgm:pt>
    <dgm:pt modelId="{E5C08F4D-7634-4131-80BB-B81ABAE3F0EA}" type="pres">
      <dgm:prSet presAssocID="{EACF7E97-978F-4137-8CE8-C09CECEB97B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E9E81D4-C4F1-4BEB-9132-5E79E81F77BE}" type="pres">
      <dgm:prSet presAssocID="{EACF7E97-978F-4137-8CE8-C09CECEB97B5}" presName="spaceRect" presStyleCnt="0"/>
      <dgm:spPr/>
    </dgm:pt>
    <dgm:pt modelId="{4C035E5D-778A-4F0B-875F-69F53E6AAFA9}" type="pres">
      <dgm:prSet presAssocID="{EACF7E97-978F-4137-8CE8-C09CECEB97B5}" presName="parTx" presStyleLbl="revTx" presStyleIdx="1" presStyleCnt="8">
        <dgm:presLayoutVars>
          <dgm:chMax val="0"/>
          <dgm:chPref val="0"/>
        </dgm:presLayoutVars>
      </dgm:prSet>
      <dgm:spPr/>
    </dgm:pt>
    <dgm:pt modelId="{F1F8A37A-A9E2-4160-9224-DD958C464D86}" type="pres">
      <dgm:prSet presAssocID="{FA550D09-8B46-409F-A407-B54227F8E589}" presName="sibTrans" presStyleCnt="0"/>
      <dgm:spPr/>
    </dgm:pt>
    <dgm:pt modelId="{096DD659-1FF0-46AD-9DE9-270D4640E020}" type="pres">
      <dgm:prSet presAssocID="{07F3ED1D-6ED3-4892-959E-59ED6F5DFB54}" presName="compNode" presStyleCnt="0"/>
      <dgm:spPr/>
    </dgm:pt>
    <dgm:pt modelId="{AEDAF777-A31E-4F11-8850-13A0B88E9C9D}" type="pres">
      <dgm:prSet presAssocID="{07F3ED1D-6ED3-4892-959E-59ED6F5DFB54}" presName="bgRect" presStyleLbl="bgShp" presStyleIdx="2" presStyleCnt="8"/>
      <dgm:spPr/>
    </dgm:pt>
    <dgm:pt modelId="{299714E2-7DB9-4310-B98A-F1C646D0AE20}" type="pres">
      <dgm:prSet presAssocID="{07F3ED1D-6ED3-4892-959E-59ED6F5DFB5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FAE35EE-4939-420C-B3AD-BDCDCCA1C8AB}" type="pres">
      <dgm:prSet presAssocID="{07F3ED1D-6ED3-4892-959E-59ED6F5DFB54}" presName="spaceRect" presStyleCnt="0"/>
      <dgm:spPr/>
    </dgm:pt>
    <dgm:pt modelId="{E20CE755-9107-4DE7-86C4-ED804FE7FD31}" type="pres">
      <dgm:prSet presAssocID="{07F3ED1D-6ED3-4892-959E-59ED6F5DFB54}" presName="parTx" presStyleLbl="revTx" presStyleIdx="2" presStyleCnt="8">
        <dgm:presLayoutVars>
          <dgm:chMax val="0"/>
          <dgm:chPref val="0"/>
        </dgm:presLayoutVars>
      </dgm:prSet>
      <dgm:spPr/>
    </dgm:pt>
    <dgm:pt modelId="{4F397153-AF45-4EF6-B11A-C66336928B8C}" type="pres">
      <dgm:prSet presAssocID="{145ED32B-3B5F-44F1-B606-5AFE51191C29}" presName="sibTrans" presStyleCnt="0"/>
      <dgm:spPr/>
    </dgm:pt>
    <dgm:pt modelId="{4DA09B4C-7ABD-45C5-B4B3-DD1405E575D8}" type="pres">
      <dgm:prSet presAssocID="{5DDE9FCC-475D-48DC-AB1A-B9D71C7F2D5D}" presName="compNode" presStyleCnt="0"/>
      <dgm:spPr/>
    </dgm:pt>
    <dgm:pt modelId="{ECFF2054-4D8D-4840-930F-FF1150E2A950}" type="pres">
      <dgm:prSet presAssocID="{5DDE9FCC-475D-48DC-AB1A-B9D71C7F2D5D}" presName="bgRect" presStyleLbl="bgShp" presStyleIdx="3" presStyleCnt="8"/>
      <dgm:spPr/>
    </dgm:pt>
    <dgm:pt modelId="{CCA8F9C3-7661-4E44-BD6F-FCEC79DEE5FD}" type="pres">
      <dgm:prSet presAssocID="{5DDE9FCC-475D-48DC-AB1A-B9D71C7F2D5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118373E-3F04-45F1-A735-AB78D0BB0477}" type="pres">
      <dgm:prSet presAssocID="{5DDE9FCC-475D-48DC-AB1A-B9D71C7F2D5D}" presName="spaceRect" presStyleCnt="0"/>
      <dgm:spPr/>
    </dgm:pt>
    <dgm:pt modelId="{5EB3BCB2-8852-45C0-824C-3190F8178699}" type="pres">
      <dgm:prSet presAssocID="{5DDE9FCC-475D-48DC-AB1A-B9D71C7F2D5D}" presName="parTx" presStyleLbl="revTx" presStyleIdx="3" presStyleCnt="8">
        <dgm:presLayoutVars>
          <dgm:chMax val="0"/>
          <dgm:chPref val="0"/>
        </dgm:presLayoutVars>
      </dgm:prSet>
      <dgm:spPr/>
    </dgm:pt>
    <dgm:pt modelId="{220A9838-57B6-4714-9C20-FE01F97BCEA9}" type="pres">
      <dgm:prSet presAssocID="{1222E7CB-6015-4362-A496-3E09B8E57694}" presName="sibTrans" presStyleCnt="0"/>
      <dgm:spPr/>
    </dgm:pt>
    <dgm:pt modelId="{D935AB7B-3672-4B78-8C90-D0502D5A9359}" type="pres">
      <dgm:prSet presAssocID="{74F2A0EB-796A-4459-816B-ED973AD302DE}" presName="compNode" presStyleCnt="0"/>
      <dgm:spPr/>
    </dgm:pt>
    <dgm:pt modelId="{97FDDDCC-2002-4311-B6A3-3D0506EF093D}" type="pres">
      <dgm:prSet presAssocID="{74F2A0EB-796A-4459-816B-ED973AD302DE}" presName="bgRect" presStyleLbl="bgShp" presStyleIdx="4" presStyleCnt="8"/>
      <dgm:spPr/>
    </dgm:pt>
    <dgm:pt modelId="{9ECA6C78-D216-4D79-9198-D16151C02167}" type="pres">
      <dgm:prSet presAssocID="{74F2A0EB-796A-4459-816B-ED973AD302D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C68123-2C5D-4C5D-9FB7-745B4E3D5179}" type="pres">
      <dgm:prSet presAssocID="{74F2A0EB-796A-4459-816B-ED973AD302DE}" presName="spaceRect" presStyleCnt="0"/>
      <dgm:spPr/>
    </dgm:pt>
    <dgm:pt modelId="{98ECFEF6-CA00-40A6-AB4B-86693567C632}" type="pres">
      <dgm:prSet presAssocID="{74F2A0EB-796A-4459-816B-ED973AD302DE}" presName="parTx" presStyleLbl="revTx" presStyleIdx="4" presStyleCnt="8">
        <dgm:presLayoutVars>
          <dgm:chMax val="0"/>
          <dgm:chPref val="0"/>
        </dgm:presLayoutVars>
      </dgm:prSet>
      <dgm:spPr/>
    </dgm:pt>
    <dgm:pt modelId="{996D588D-98B8-4C38-8E90-B5A291E93DF8}" type="pres">
      <dgm:prSet presAssocID="{B73633A5-C5C6-4857-B294-60E92728BF04}" presName="sibTrans" presStyleCnt="0"/>
      <dgm:spPr/>
    </dgm:pt>
    <dgm:pt modelId="{A7CAD740-404D-4A08-99DE-12FB21B99E99}" type="pres">
      <dgm:prSet presAssocID="{578BD179-8411-4E9A-A9E6-8A946765A3E1}" presName="compNode" presStyleCnt="0"/>
      <dgm:spPr/>
    </dgm:pt>
    <dgm:pt modelId="{92284ED7-437B-4A0D-BEFF-F363ABB4FC33}" type="pres">
      <dgm:prSet presAssocID="{578BD179-8411-4E9A-A9E6-8A946765A3E1}" presName="bgRect" presStyleLbl="bgShp" presStyleIdx="5" presStyleCnt="8"/>
      <dgm:spPr/>
    </dgm:pt>
    <dgm:pt modelId="{46C7A2E4-05B4-4C40-84CE-780484C2902E}" type="pres">
      <dgm:prSet presAssocID="{578BD179-8411-4E9A-A9E6-8A946765A3E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69FE6A-D960-43F1-B1F8-F656D091CC2E}" type="pres">
      <dgm:prSet presAssocID="{578BD179-8411-4E9A-A9E6-8A946765A3E1}" presName="spaceRect" presStyleCnt="0"/>
      <dgm:spPr/>
    </dgm:pt>
    <dgm:pt modelId="{80811968-AFEE-42C0-AEE4-A8F963D88035}" type="pres">
      <dgm:prSet presAssocID="{578BD179-8411-4E9A-A9E6-8A946765A3E1}" presName="parTx" presStyleLbl="revTx" presStyleIdx="5" presStyleCnt="8">
        <dgm:presLayoutVars>
          <dgm:chMax val="0"/>
          <dgm:chPref val="0"/>
        </dgm:presLayoutVars>
      </dgm:prSet>
      <dgm:spPr/>
    </dgm:pt>
    <dgm:pt modelId="{69F77674-A22F-4BEE-8425-60AD01D2DB81}" type="pres">
      <dgm:prSet presAssocID="{C1AB7935-B2EA-4A5E-9FBF-38C513CFEE01}" presName="sibTrans" presStyleCnt="0"/>
      <dgm:spPr/>
    </dgm:pt>
    <dgm:pt modelId="{F4DE4E50-43D8-423E-9EB5-75CA1BC23D44}" type="pres">
      <dgm:prSet presAssocID="{03B28236-BA96-46CF-B641-F3F3811928C0}" presName="compNode" presStyleCnt="0"/>
      <dgm:spPr/>
    </dgm:pt>
    <dgm:pt modelId="{F7DACE50-56F1-4CDF-8059-BD6EF5D028A9}" type="pres">
      <dgm:prSet presAssocID="{03B28236-BA96-46CF-B641-F3F3811928C0}" presName="bgRect" presStyleLbl="bgShp" presStyleIdx="6" presStyleCnt="8"/>
      <dgm:spPr/>
    </dgm:pt>
    <dgm:pt modelId="{9323589B-37AE-464F-B475-E552D8EA299C}" type="pres">
      <dgm:prSet presAssocID="{03B28236-BA96-46CF-B641-F3F3811928C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627710-9A49-42E8-959E-150C3F81AB32}" type="pres">
      <dgm:prSet presAssocID="{03B28236-BA96-46CF-B641-F3F3811928C0}" presName="spaceRect" presStyleCnt="0"/>
      <dgm:spPr/>
    </dgm:pt>
    <dgm:pt modelId="{007AB347-C7B9-45AC-8CC1-126807EAEEF0}" type="pres">
      <dgm:prSet presAssocID="{03B28236-BA96-46CF-B641-F3F3811928C0}" presName="parTx" presStyleLbl="revTx" presStyleIdx="6" presStyleCnt="8">
        <dgm:presLayoutVars>
          <dgm:chMax val="0"/>
          <dgm:chPref val="0"/>
        </dgm:presLayoutVars>
      </dgm:prSet>
      <dgm:spPr/>
    </dgm:pt>
    <dgm:pt modelId="{27EA6B84-72AA-4D10-9D64-E6A2CCE1F5F4}" type="pres">
      <dgm:prSet presAssocID="{ECED40D1-FBD6-49E7-922F-3B8CC3FA8A20}" presName="sibTrans" presStyleCnt="0"/>
      <dgm:spPr/>
    </dgm:pt>
    <dgm:pt modelId="{41E419FE-2408-4735-BC1A-E71605D7C7F3}" type="pres">
      <dgm:prSet presAssocID="{48E61339-83B0-47F1-BD3C-23FC32030B26}" presName="compNode" presStyleCnt="0"/>
      <dgm:spPr/>
    </dgm:pt>
    <dgm:pt modelId="{D22FACF5-17A0-4882-93B2-D5F91AACDB1F}" type="pres">
      <dgm:prSet presAssocID="{48E61339-83B0-47F1-BD3C-23FC32030B26}" presName="bgRect" presStyleLbl="bgShp" presStyleIdx="7" presStyleCnt="8"/>
      <dgm:spPr/>
    </dgm:pt>
    <dgm:pt modelId="{1166D516-CC37-4700-A10A-D04529F9A562}" type="pres">
      <dgm:prSet presAssocID="{48E61339-83B0-47F1-BD3C-23FC32030B2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DD45D15-C325-4F84-B7DD-9803386AA06A}" type="pres">
      <dgm:prSet presAssocID="{48E61339-83B0-47F1-BD3C-23FC32030B26}" presName="spaceRect" presStyleCnt="0"/>
      <dgm:spPr/>
    </dgm:pt>
    <dgm:pt modelId="{FB55ED66-D8D6-418E-B20B-D72BE8DEB788}" type="pres">
      <dgm:prSet presAssocID="{48E61339-83B0-47F1-BD3C-23FC32030B2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A446D03-A795-4449-9DBD-8E52D8727872}" type="presOf" srcId="{578BD179-8411-4E9A-A9E6-8A946765A3E1}" destId="{80811968-AFEE-42C0-AEE4-A8F963D88035}" srcOrd="0" destOrd="0" presId="urn:microsoft.com/office/officeart/2018/2/layout/IconVerticalSolidList"/>
    <dgm:cxn modelId="{474FBB09-F9D6-43F4-98E6-548294340814}" type="presOf" srcId="{07F3ED1D-6ED3-4892-959E-59ED6F5DFB54}" destId="{E20CE755-9107-4DE7-86C4-ED804FE7FD31}" srcOrd="0" destOrd="0" presId="urn:microsoft.com/office/officeart/2018/2/layout/IconVerticalSolidList"/>
    <dgm:cxn modelId="{8B239E0A-9A47-4A86-B08A-E8733A7643CC}" srcId="{527D2E43-4A27-4FCE-A367-443A045F5D33}" destId="{07F3ED1D-6ED3-4892-959E-59ED6F5DFB54}" srcOrd="2" destOrd="0" parTransId="{A8B0BBE8-E393-4EF9-809E-032AF49C0CC5}" sibTransId="{145ED32B-3B5F-44F1-B606-5AFE51191C29}"/>
    <dgm:cxn modelId="{E5266012-34B6-4D50-9F17-B1FC07900A58}" srcId="{527D2E43-4A27-4FCE-A367-443A045F5D33}" destId="{3ECBCE35-E0F4-4D68-80FA-063712B4BFE4}" srcOrd="0" destOrd="0" parTransId="{223C8EF7-42B5-443C-AD12-A41771051537}" sibTransId="{B95A6B24-F5C8-426D-9D63-40C19FFA58F5}"/>
    <dgm:cxn modelId="{562E0013-2CFE-4B0F-9F8C-1FFFBE849175}" srcId="{527D2E43-4A27-4FCE-A367-443A045F5D33}" destId="{03B28236-BA96-46CF-B641-F3F3811928C0}" srcOrd="6" destOrd="0" parTransId="{88DB960F-EE15-4E3F-892A-8222A6C38A2A}" sibTransId="{ECED40D1-FBD6-49E7-922F-3B8CC3FA8A20}"/>
    <dgm:cxn modelId="{63805123-4FCB-46F9-AC20-9B8E90A5A604}" type="presOf" srcId="{EACF7E97-978F-4137-8CE8-C09CECEB97B5}" destId="{4C035E5D-778A-4F0B-875F-69F53E6AAFA9}" srcOrd="0" destOrd="0" presId="urn:microsoft.com/office/officeart/2018/2/layout/IconVerticalSolidList"/>
    <dgm:cxn modelId="{E6E7A42B-6B94-47E8-96EA-098AD065691B}" type="presOf" srcId="{527D2E43-4A27-4FCE-A367-443A045F5D33}" destId="{B14201A2-8277-4347-87D2-4456B8E5A0C6}" srcOrd="0" destOrd="0" presId="urn:microsoft.com/office/officeart/2018/2/layout/IconVerticalSolidList"/>
    <dgm:cxn modelId="{56C87733-6F78-45C8-A97A-9C34BD389FAD}" type="presOf" srcId="{03B28236-BA96-46CF-B641-F3F3811928C0}" destId="{007AB347-C7B9-45AC-8CC1-126807EAEEF0}" srcOrd="0" destOrd="0" presId="urn:microsoft.com/office/officeart/2018/2/layout/IconVerticalSolidList"/>
    <dgm:cxn modelId="{603B9242-1147-497E-AE11-6A0315EDDFE3}" srcId="{527D2E43-4A27-4FCE-A367-443A045F5D33}" destId="{74F2A0EB-796A-4459-816B-ED973AD302DE}" srcOrd="4" destOrd="0" parTransId="{68EBFD6C-CB95-4AFC-B621-4CEC0735C300}" sibTransId="{B73633A5-C5C6-4857-B294-60E92728BF04}"/>
    <dgm:cxn modelId="{EFCB3545-39F6-40CC-A53A-D87A04004D94}" srcId="{527D2E43-4A27-4FCE-A367-443A045F5D33}" destId="{5DDE9FCC-475D-48DC-AB1A-B9D71C7F2D5D}" srcOrd="3" destOrd="0" parTransId="{9066F20F-516F-4AE2-946C-A107E092089E}" sibTransId="{1222E7CB-6015-4362-A496-3E09B8E57694}"/>
    <dgm:cxn modelId="{8B21D96C-28D8-40C7-A0B1-EB0D10A323A0}" type="presOf" srcId="{74F2A0EB-796A-4459-816B-ED973AD302DE}" destId="{98ECFEF6-CA00-40A6-AB4B-86693567C632}" srcOrd="0" destOrd="0" presId="urn:microsoft.com/office/officeart/2018/2/layout/IconVerticalSolidList"/>
    <dgm:cxn modelId="{50F1954D-7BC8-41DA-AD1D-AAC70BC484FB}" srcId="{527D2E43-4A27-4FCE-A367-443A045F5D33}" destId="{578BD179-8411-4E9A-A9E6-8A946765A3E1}" srcOrd="5" destOrd="0" parTransId="{397BEAED-EC59-425D-98D4-91EB36026734}" sibTransId="{C1AB7935-B2EA-4A5E-9FBF-38C513CFEE01}"/>
    <dgm:cxn modelId="{50122659-4C8B-4C7F-8B4A-79F354B5F494}" type="presOf" srcId="{48E61339-83B0-47F1-BD3C-23FC32030B26}" destId="{FB55ED66-D8D6-418E-B20B-D72BE8DEB788}" srcOrd="0" destOrd="0" presId="urn:microsoft.com/office/officeart/2018/2/layout/IconVerticalSolidList"/>
    <dgm:cxn modelId="{665EF87F-00E8-432E-995A-B2DA9D0C1055}" type="presOf" srcId="{5DDE9FCC-475D-48DC-AB1A-B9D71C7F2D5D}" destId="{5EB3BCB2-8852-45C0-824C-3190F8178699}" srcOrd="0" destOrd="0" presId="urn:microsoft.com/office/officeart/2018/2/layout/IconVerticalSolidList"/>
    <dgm:cxn modelId="{60361B82-B9C3-4A94-9279-5C4ADEC6574F}" srcId="{527D2E43-4A27-4FCE-A367-443A045F5D33}" destId="{48E61339-83B0-47F1-BD3C-23FC32030B26}" srcOrd="7" destOrd="0" parTransId="{4C26A183-8B1B-4795-B3C6-A2BDA77128C4}" sibTransId="{9F8F3A69-2905-4B90-BAA8-CC545DFE463F}"/>
    <dgm:cxn modelId="{8FB55D93-5BA2-407F-9735-EB3A3C00501F}" srcId="{527D2E43-4A27-4FCE-A367-443A045F5D33}" destId="{EACF7E97-978F-4137-8CE8-C09CECEB97B5}" srcOrd="1" destOrd="0" parTransId="{B7F90BA7-9E98-429B-BDFE-22BFC93B5677}" sibTransId="{FA550D09-8B46-409F-A407-B54227F8E589}"/>
    <dgm:cxn modelId="{01B2CBD2-81AE-4367-9F02-5846132C0BAF}" type="presOf" srcId="{3ECBCE35-E0F4-4D68-80FA-063712B4BFE4}" destId="{EF639B4B-454F-43C6-8D16-A048916AADC9}" srcOrd="0" destOrd="0" presId="urn:microsoft.com/office/officeart/2018/2/layout/IconVerticalSolidList"/>
    <dgm:cxn modelId="{60093E29-1799-42F4-947C-DCAB02B47B35}" type="presParOf" srcId="{B14201A2-8277-4347-87D2-4456B8E5A0C6}" destId="{E8FE9A91-9D67-43DE-A8E3-36F9B96DC661}" srcOrd="0" destOrd="0" presId="urn:microsoft.com/office/officeart/2018/2/layout/IconVerticalSolidList"/>
    <dgm:cxn modelId="{598CE446-5AB9-4252-AE21-64DF207881BA}" type="presParOf" srcId="{E8FE9A91-9D67-43DE-A8E3-36F9B96DC661}" destId="{DB69C818-E2DD-4AC5-99EF-0861719384F2}" srcOrd="0" destOrd="0" presId="urn:microsoft.com/office/officeart/2018/2/layout/IconVerticalSolidList"/>
    <dgm:cxn modelId="{39FB0377-E80D-4C1A-965B-4F9AF83C3C8B}" type="presParOf" srcId="{E8FE9A91-9D67-43DE-A8E3-36F9B96DC661}" destId="{77434253-D917-40C4-B26B-0472A0451E38}" srcOrd="1" destOrd="0" presId="urn:microsoft.com/office/officeart/2018/2/layout/IconVerticalSolidList"/>
    <dgm:cxn modelId="{C23F6AFF-8E57-45D8-B792-BC3E14C415D9}" type="presParOf" srcId="{E8FE9A91-9D67-43DE-A8E3-36F9B96DC661}" destId="{28A0E957-793D-4EF5-AC28-D6D14F9C62BB}" srcOrd="2" destOrd="0" presId="urn:microsoft.com/office/officeart/2018/2/layout/IconVerticalSolidList"/>
    <dgm:cxn modelId="{5FE28643-B639-43CB-AB7D-A71600FA3C42}" type="presParOf" srcId="{E8FE9A91-9D67-43DE-A8E3-36F9B96DC661}" destId="{EF639B4B-454F-43C6-8D16-A048916AADC9}" srcOrd="3" destOrd="0" presId="urn:microsoft.com/office/officeart/2018/2/layout/IconVerticalSolidList"/>
    <dgm:cxn modelId="{D6294499-DA92-46A2-ADAB-048C1855C257}" type="presParOf" srcId="{B14201A2-8277-4347-87D2-4456B8E5A0C6}" destId="{ED40C8F8-EF6E-41FD-8836-6961C21770F9}" srcOrd="1" destOrd="0" presId="urn:microsoft.com/office/officeart/2018/2/layout/IconVerticalSolidList"/>
    <dgm:cxn modelId="{CF8E820C-2AA1-4DA3-BFFC-D9872724DF09}" type="presParOf" srcId="{B14201A2-8277-4347-87D2-4456B8E5A0C6}" destId="{8C8EF9D6-1431-4AA6-B584-C5909ECC3CE5}" srcOrd="2" destOrd="0" presId="urn:microsoft.com/office/officeart/2018/2/layout/IconVerticalSolidList"/>
    <dgm:cxn modelId="{4D504C89-7A54-425E-A626-50C1C445EBB5}" type="presParOf" srcId="{8C8EF9D6-1431-4AA6-B584-C5909ECC3CE5}" destId="{DDBC01A3-839D-40E2-AF25-FA00F6E6E9C8}" srcOrd="0" destOrd="0" presId="urn:microsoft.com/office/officeart/2018/2/layout/IconVerticalSolidList"/>
    <dgm:cxn modelId="{238B74A6-714D-4CCD-9415-FE3FD329EB18}" type="presParOf" srcId="{8C8EF9D6-1431-4AA6-B584-C5909ECC3CE5}" destId="{E5C08F4D-7634-4131-80BB-B81ABAE3F0EA}" srcOrd="1" destOrd="0" presId="urn:microsoft.com/office/officeart/2018/2/layout/IconVerticalSolidList"/>
    <dgm:cxn modelId="{DAEBEF6B-B5BB-4197-AEC4-ACF0EF70DA3F}" type="presParOf" srcId="{8C8EF9D6-1431-4AA6-B584-C5909ECC3CE5}" destId="{EE9E81D4-C4F1-4BEB-9132-5E79E81F77BE}" srcOrd="2" destOrd="0" presId="urn:microsoft.com/office/officeart/2018/2/layout/IconVerticalSolidList"/>
    <dgm:cxn modelId="{F687FA4C-59E5-462A-B33C-5D7E86CA719C}" type="presParOf" srcId="{8C8EF9D6-1431-4AA6-B584-C5909ECC3CE5}" destId="{4C035E5D-778A-4F0B-875F-69F53E6AAFA9}" srcOrd="3" destOrd="0" presId="urn:microsoft.com/office/officeart/2018/2/layout/IconVerticalSolidList"/>
    <dgm:cxn modelId="{811809D3-1DBC-4E0B-A5C9-81476C0909B3}" type="presParOf" srcId="{B14201A2-8277-4347-87D2-4456B8E5A0C6}" destId="{F1F8A37A-A9E2-4160-9224-DD958C464D86}" srcOrd="3" destOrd="0" presId="urn:microsoft.com/office/officeart/2018/2/layout/IconVerticalSolidList"/>
    <dgm:cxn modelId="{C4B6AE0C-29A3-4FBE-8B77-BA9EEDBB5999}" type="presParOf" srcId="{B14201A2-8277-4347-87D2-4456B8E5A0C6}" destId="{096DD659-1FF0-46AD-9DE9-270D4640E020}" srcOrd="4" destOrd="0" presId="urn:microsoft.com/office/officeart/2018/2/layout/IconVerticalSolidList"/>
    <dgm:cxn modelId="{DB6349DE-6599-49EC-AE6F-23B95F0E4B75}" type="presParOf" srcId="{096DD659-1FF0-46AD-9DE9-270D4640E020}" destId="{AEDAF777-A31E-4F11-8850-13A0B88E9C9D}" srcOrd="0" destOrd="0" presId="urn:microsoft.com/office/officeart/2018/2/layout/IconVerticalSolidList"/>
    <dgm:cxn modelId="{DF19F307-65C2-49B2-865F-52CDC95C4167}" type="presParOf" srcId="{096DD659-1FF0-46AD-9DE9-270D4640E020}" destId="{299714E2-7DB9-4310-B98A-F1C646D0AE20}" srcOrd="1" destOrd="0" presId="urn:microsoft.com/office/officeart/2018/2/layout/IconVerticalSolidList"/>
    <dgm:cxn modelId="{80A54100-1D9D-4D9F-8F01-AF6681D8A906}" type="presParOf" srcId="{096DD659-1FF0-46AD-9DE9-270D4640E020}" destId="{8FAE35EE-4939-420C-B3AD-BDCDCCA1C8AB}" srcOrd="2" destOrd="0" presId="urn:microsoft.com/office/officeart/2018/2/layout/IconVerticalSolidList"/>
    <dgm:cxn modelId="{972C38A2-D46D-4DFA-8032-2DBB91D06DB7}" type="presParOf" srcId="{096DD659-1FF0-46AD-9DE9-270D4640E020}" destId="{E20CE755-9107-4DE7-86C4-ED804FE7FD31}" srcOrd="3" destOrd="0" presId="urn:microsoft.com/office/officeart/2018/2/layout/IconVerticalSolidList"/>
    <dgm:cxn modelId="{B0DF1FB9-7308-483E-89EF-A10BDE5C6936}" type="presParOf" srcId="{B14201A2-8277-4347-87D2-4456B8E5A0C6}" destId="{4F397153-AF45-4EF6-B11A-C66336928B8C}" srcOrd="5" destOrd="0" presId="urn:microsoft.com/office/officeart/2018/2/layout/IconVerticalSolidList"/>
    <dgm:cxn modelId="{60755884-CA89-4DA6-B7CB-3A35AB723757}" type="presParOf" srcId="{B14201A2-8277-4347-87D2-4456B8E5A0C6}" destId="{4DA09B4C-7ABD-45C5-B4B3-DD1405E575D8}" srcOrd="6" destOrd="0" presId="urn:microsoft.com/office/officeart/2018/2/layout/IconVerticalSolidList"/>
    <dgm:cxn modelId="{3859B489-EDE8-4083-8982-45F9217B19B9}" type="presParOf" srcId="{4DA09B4C-7ABD-45C5-B4B3-DD1405E575D8}" destId="{ECFF2054-4D8D-4840-930F-FF1150E2A950}" srcOrd="0" destOrd="0" presId="urn:microsoft.com/office/officeart/2018/2/layout/IconVerticalSolidList"/>
    <dgm:cxn modelId="{5C39A035-F5C3-4B81-8202-6297A75D5B4D}" type="presParOf" srcId="{4DA09B4C-7ABD-45C5-B4B3-DD1405E575D8}" destId="{CCA8F9C3-7661-4E44-BD6F-FCEC79DEE5FD}" srcOrd="1" destOrd="0" presId="urn:microsoft.com/office/officeart/2018/2/layout/IconVerticalSolidList"/>
    <dgm:cxn modelId="{F1D7E6E4-C388-4716-8D79-3A648DD58064}" type="presParOf" srcId="{4DA09B4C-7ABD-45C5-B4B3-DD1405E575D8}" destId="{0118373E-3F04-45F1-A735-AB78D0BB0477}" srcOrd="2" destOrd="0" presId="urn:microsoft.com/office/officeart/2018/2/layout/IconVerticalSolidList"/>
    <dgm:cxn modelId="{01C032A7-EEB4-41A4-AF13-951768CF3F74}" type="presParOf" srcId="{4DA09B4C-7ABD-45C5-B4B3-DD1405E575D8}" destId="{5EB3BCB2-8852-45C0-824C-3190F8178699}" srcOrd="3" destOrd="0" presId="urn:microsoft.com/office/officeart/2018/2/layout/IconVerticalSolidList"/>
    <dgm:cxn modelId="{69913162-A868-49C3-8A1F-249F564E0886}" type="presParOf" srcId="{B14201A2-8277-4347-87D2-4456B8E5A0C6}" destId="{220A9838-57B6-4714-9C20-FE01F97BCEA9}" srcOrd="7" destOrd="0" presId="urn:microsoft.com/office/officeart/2018/2/layout/IconVerticalSolidList"/>
    <dgm:cxn modelId="{A20FFB82-17FB-4832-BBFB-A9DD4DE91E84}" type="presParOf" srcId="{B14201A2-8277-4347-87D2-4456B8E5A0C6}" destId="{D935AB7B-3672-4B78-8C90-D0502D5A9359}" srcOrd="8" destOrd="0" presId="urn:microsoft.com/office/officeart/2018/2/layout/IconVerticalSolidList"/>
    <dgm:cxn modelId="{5750D5EB-23BB-457B-B54D-A546E5E883EC}" type="presParOf" srcId="{D935AB7B-3672-4B78-8C90-D0502D5A9359}" destId="{97FDDDCC-2002-4311-B6A3-3D0506EF093D}" srcOrd="0" destOrd="0" presId="urn:microsoft.com/office/officeart/2018/2/layout/IconVerticalSolidList"/>
    <dgm:cxn modelId="{70617630-252B-487E-A213-9D0B35A2854E}" type="presParOf" srcId="{D935AB7B-3672-4B78-8C90-D0502D5A9359}" destId="{9ECA6C78-D216-4D79-9198-D16151C02167}" srcOrd="1" destOrd="0" presId="urn:microsoft.com/office/officeart/2018/2/layout/IconVerticalSolidList"/>
    <dgm:cxn modelId="{687CF53A-CBAA-44D7-B89F-3A91E7036650}" type="presParOf" srcId="{D935AB7B-3672-4B78-8C90-D0502D5A9359}" destId="{64C68123-2C5D-4C5D-9FB7-745B4E3D5179}" srcOrd="2" destOrd="0" presId="urn:microsoft.com/office/officeart/2018/2/layout/IconVerticalSolidList"/>
    <dgm:cxn modelId="{C3ED1A0D-CF09-4BF1-A71C-B7228FC68992}" type="presParOf" srcId="{D935AB7B-3672-4B78-8C90-D0502D5A9359}" destId="{98ECFEF6-CA00-40A6-AB4B-86693567C632}" srcOrd="3" destOrd="0" presId="urn:microsoft.com/office/officeart/2018/2/layout/IconVerticalSolidList"/>
    <dgm:cxn modelId="{83382368-116C-4D60-87AC-59B168B92B15}" type="presParOf" srcId="{B14201A2-8277-4347-87D2-4456B8E5A0C6}" destId="{996D588D-98B8-4C38-8E90-B5A291E93DF8}" srcOrd="9" destOrd="0" presId="urn:microsoft.com/office/officeart/2018/2/layout/IconVerticalSolidList"/>
    <dgm:cxn modelId="{3E79F94E-9874-448A-9B6A-06A1001B6FF1}" type="presParOf" srcId="{B14201A2-8277-4347-87D2-4456B8E5A0C6}" destId="{A7CAD740-404D-4A08-99DE-12FB21B99E99}" srcOrd="10" destOrd="0" presId="urn:microsoft.com/office/officeart/2018/2/layout/IconVerticalSolidList"/>
    <dgm:cxn modelId="{B8F48EAE-5BE0-43D4-B57A-988C07FB1B71}" type="presParOf" srcId="{A7CAD740-404D-4A08-99DE-12FB21B99E99}" destId="{92284ED7-437B-4A0D-BEFF-F363ABB4FC33}" srcOrd="0" destOrd="0" presId="urn:microsoft.com/office/officeart/2018/2/layout/IconVerticalSolidList"/>
    <dgm:cxn modelId="{6B6B8BAE-A609-4426-8926-A9152AE4678E}" type="presParOf" srcId="{A7CAD740-404D-4A08-99DE-12FB21B99E99}" destId="{46C7A2E4-05B4-4C40-84CE-780484C2902E}" srcOrd="1" destOrd="0" presId="urn:microsoft.com/office/officeart/2018/2/layout/IconVerticalSolidList"/>
    <dgm:cxn modelId="{35D0F993-70C5-4A31-A8AB-DF5A1AAA0833}" type="presParOf" srcId="{A7CAD740-404D-4A08-99DE-12FB21B99E99}" destId="{E469FE6A-D960-43F1-B1F8-F656D091CC2E}" srcOrd="2" destOrd="0" presId="urn:microsoft.com/office/officeart/2018/2/layout/IconVerticalSolidList"/>
    <dgm:cxn modelId="{34169445-51F4-4830-8629-3A91DBC8CD4C}" type="presParOf" srcId="{A7CAD740-404D-4A08-99DE-12FB21B99E99}" destId="{80811968-AFEE-42C0-AEE4-A8F963D88035}" srcOrd="3" destOrd="0" presId="urn:microsoft.com/office/officeart/2018/2/layout/IconVerticalSolidList"/>
    <dgm:cxn modelId="{7C7E72BC-8DE8-4A13-8949-8736A4F0949B}" type="presParOf" srcId="{B14201A2-8277-4347-87D2-4456B8E5A0C6}" destId="{69F77674-A22F-4BEE-8425-60AD01D2DB81}" srcOrd="11" destOrd="0" presId="urn:microsoft.com/office/officeart/2018/2/layout/IconVerticalSolidList"/>
    <dgm:cxn modelId="{E1DDF9B7-6A58-4660-96A4-145B72BCC60B}" type="presParOf" srcId="{B14201A2-8277-4347-87D2-4456B8E5A0C6}" destId="{F4DE4E50-43D8-423E-9EB5-75CA1BC23D44}" srcOrd="12" destOrd="0" presId="urn:microsoft.com/office/officeart/2018/2/layout/IconVerticalSolidList"/>
    <dgm:cxn modelId="{5961F03D-85D3-4148-B839-52354195E942}" type="presParOf" srcId="{F4DE4E50-43D8-423E-9EB5-75CA1BC23D44}" destId="{F7DACE50-56F1-4CDF-8059-BD6EF5D028A9}" srcOrd="0" destOrd="0" presId="urn:microsoft.com/office/officeart/2018/2/layout/IconVerticalSolidList"/>
    <dgm:cxn modelId="{130E8D8C-1335-4977-9ADC-2ABD904AEBD2}" type="presParOf" srcId="{F4DE4E50-43D8-423E-9EB5-75CA1BC23D44}" destId="{9323589B-37AE-464F-B475-E552D8EA299C}" srcOrd="1" destOrd="0" presId="urn:microsoft.com/office/officeart/2018/2/layout/IconVerticalSolidList"/>
    <dgm:cxn modelId="{49B1A6AF-49ED-4BCE-A6EC-05FE8B14A1B7}" type="presParOf" srcId="{F4DE4E50-43D8-423E-9EB5-75CA1BC23D44}" destId="{B0627710-9A49-42E8-959E-150C3F81AB32}" srcOrd="2" destOrd="0" presId="urn:microsoft.com/office/officeart/2018/2/layout/IconVerticalSolidList"/>
    <dgm:cxn modelId="{9C99432E-3B62-440E-B3DF-B22EB81EB891}" type="presParOf" srcId="{F4DE4E50-43D8-423E-9EB5-75CA1BC23D44}" destId="{007AB347-C7B9-45AC-8CC1-126807EAEEF0}" srcOrd="3" destOrd="0" presId="urn:microsoft.com/office/officeart/2018/2/layout/IconVerticalSolidList"/>
    <dgm:cxn modelId="{B5B64955-5A26-4D90-99E5-7AAF680B9FDE}" type="presParOf" srcId="{B14201A2-8277-4347-87D2-4456B8E5A0C6}" destId="{27EA6B84-72AA-4D10-9D64-E6A2CCE1F5F4}" srcOrd="13" destOrd="0" presId="urn:microsoft.com/office/officeart/2018/2/layout/IconVerticalSolidList"/>
    <dgm:cxn modelId="{745112E4-DF44-419E-8823-E1D51FFC47FB}" type="presParOf" srcId="{B14201A2-8277-4347-87D2-4456B8E5A0C6}" destId="{41E419FE-2408-4735-BC1A-E71605D7C7F3}" srcOrd="14" destOrd="0" presId="urn:microsoft.com/office/officeart/2018/2/layout/IconVerticalSolidList"/>
    <dgm:cxn modelId="{21B2A592-FEDA-4A43-8675-087AD8A26102}" type="presParOf" srcId="{41E419FE-2408-4735-BC1A-E71605D7C7F3}" destId="{D22FACF5-17A0-4882-93B2-D5F91AACDB1F}" srcOrd="0" destOrd="0" presId="urn:microsoft.com/office/officeart/2018/2/layout/IconVerticalSolidList"/>
    <dgm:cxn modelId="{60AB3DAF-0E92-40D4-B2AA-5B33F77D0ACD}" type="presParOf" srcId="{41E419FE-2408-4735-BC1A-E71605D7C7F3}" destId="{1166D516-CC37-4700-A10A-D04529F9A562}" srcOrd="1" destOrd="0" presId="urn:microsoft.com/office/officeart/2018/2/layout/IconVerticalSolidList"/>
    <dgm:cxn modelId="{A261986D-9A4F-4B31-A0AA-E6CE3C5CD286}" type="presParOf" srcId="{41E419FE-2408-4735-BC1A-E71605D7C7F3}" destId="{8DD45D15-C325-4F84-B7DD-9803386AA06A}" srcOrd="2" destOrd="0" presId="urn:microsoft.com/office/officeart/2018/2/layout/IconVerticalSolidList"/>
    <dgm:cxn modelId="{827ED2ED-6138-4E31-B082-72CA71267933}" type="presParOf" srcId="{41E419FE-2408-4735-BC1A-E71605D7C7F3}" destId="{FB55ED66-D8D6-418E-B20B-D72BE8DEB7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6907ED-FF9D-41CD-8E01-AD79431280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37F1C2-F592-4978-94C9-990E8ACEA444}">
      <dgm:prSet/>
      <dgm:spPr/>
      <dgm:t>
        <a:bodyPr/>
        <a:lstStyle/>
        <a:p>
          <a:r>
            <a:rPr lang="en-GB"/>
            <a:t>ROS 2 applications</a:t>
          </a:r>
          <a:endParaRPr lang="en-US"/>
        </a:p>
      </dgm:t>
    </dgm:pt>
    <dgm:pt modelId="{E245A5DF-B456-4580-8C66-65193F09EAE4}" type="parTrans" cxnId="{9456835B-7564-4D09-B40C-154F2B534CBC}">
      <dgm:prSet/>
      <dgm:spPr/>
      <dgm:t>
        <a:bodyPr/>
        <a:lstStyle/>
        <a:p>
          <a:endParaRPr lang="en-US"/>
        </a:p>
      </dgm:t>
    </dgm:pt>
    <dgm:pt modelId="{CD2870DA-8DD6-457A-A61F-838B30980C29}" type="sibTrans" cxnId="{9456835B-7564-4D09-B40C-154F2B534CBC}">
      <dgm:prSet/>
      <dgm:spPr/>
      <dgm:t>
        <a:bodyPr/>
        <a:lstStyle/>
        <a:p>
          <a:endParaRPr lang="en-US"/>
        </a:p>
      </dgm:t>
    </dgm:pt>
    <dgm:pt modelId="{DBE9BBB9-A8AA-4514-A2AE-7D61F9A61A21}">
      <dgm:prSet/>
      <dgm:spPr/>
      <dgm:t>
        <a:bodyPr/>
        <a:lstStyle/>
        <a:p>
          <a:r>
            <a:rPr lang="en-GB"/>
            <a:t>Higher Performance LiDAR (Higher Frequency, Stronger Laser)</a:t>
          </a:r>
          <a:endParaRPr lang="en-US"/>
        </a:p>
      </dgm:t>
    </dgm:pt>
    <dgm:pt modelId="{675071B7-7147-431B-823A-2894107E0E1E}" type="parTrans" cxnId="{8876A344-0DED-43E6-99E6-25104715B987}">
      <dgm:prSet/>
      <dgm:spPr/>
      <dgm:t>
        <a:bodyPr/>
        <a:lstStyle/>
        <a:p>
          <a:endParaRPr lang="en-US"/>
        </a:p>
      </dgm:t>
    </dgm:pt>
    <dgm:pt modelId="{E9079805-45B4-41C4-9397-122260745DBB}" type="sibTrans" cxnId="{8876A344-0DED-43E6-99E6-25104715B987}">
      <dgm:prSet/>
      <dgm:spPr/>
      <dgm:t>
        <a:bodyPr/>
        <a:lstStyle/>
        <a:p>
          <a:endParaRPr lang="en-US"/>
        </a:p>
      </dgm:t>
    </dgm:pt>
    <dgm:pt modelId="{6D8D6544-152B-4AF4-A462-1C5765CDFBC7}">
      <dgm:prSet/>
      <dgm:spPr/>
      <dgm:t>
        <a:bodyPr/>
        <a:lstStyle/>
        <a:p>
          <a:r>
            <a:rPr lang="en-GB"/>
            <a:t>3D lidar for greater Field of View</a:t>
          </a:r>
          <a:endParaRPr lang="en-US"/>
        </a:p>
      </dgm:t>
    </dgm:pt>
    <dgm:pt modelId="{5AE15572-64E3-47B5-A6E7-F5C2D9DA5666}" type="parTrans" cxnId="{D5C3450F-826B-4C95-ADBC-CA883D8CA234}">
      <dgm:prSet/>
      <dgm:spPr/>
      <dgm:t>
        <a:bodyPr/>
        <a:lstStyle/>
        <a:p>
          <a:endParaRPr lang="en-US"/>
        </a:p>
      </dgm:t>
    </dgm:pt>
    <dgm:pt modelId="{86C8A9C8-DDB7-4560-A34D-BFCF10DDECD4}" type="sibTrans" cxnId="{D5C3450F-826B-4C95-ADBC-CA883D8CA234}">
      <dgm:prSet/>
      <dgm:spPr/>
      <dgm:t>
        <a:bodyPr/>
        <a:lstStyle/>
        <a:p>
          <a:endParaRPr lang="en-US"/>
        </a:p>
      </dgm:t>
    </dgm:pt>
    <dgm:pt modelId="{416C27B2-969E-4F40-BE5B-AEE84D3EC94D}">
      <dgm:prSet/>
      <dgm:spPr/>
      <dgm:t>
        <a:bodyPr/>
        <a:lstStyle/>
        <a:p>
          <a:r>
            <a:rPr lang="en-GB"/>
            <a:t>Evaluation of alternative SLAM techniques with the same hardware to identify the best performing for this setup.</a:t>
          </a:r>
          <a:endParaRPr lang="en-US"/>
        </a:p>
      </dgm:t>
    </dgm:pt>
    <dgm:pt modelId="{812B3F0E-EDB8-46CA-9C84-956EF97D4D5C}" type="parTrans" cxnId="{0E26B170-8771-4D8C-A916-FF63E00ABCF8}">
      <dgm:prSet/>
      <dgm:spPr/>
      <dgm:t>
        <a:bodyPr/>
        <a:lstStyle/>
        <a:p>
          <a:endParaRPr lang="en-US"/>
        </a:p>
      </dgm:t>
    </dgm:pt>
    <dgm:pt modelId="{9F874198-3115-4BD4-91D3-F493A9FD38BF}" type="sibTrans" cxnId="{0E26B170-8771-4D8C-A916-FF63E00ABCF8}">
      <dgm:prSet/>
      <dgm:spPr/>
      <dgm:t>
        <a:bodyPr/>
        <a:lstStyle/>
        <a:p>
          <a:endParaRPr lang="en-US"/>
        </a:p>
      </dgm:t>
    </dgm:pt>
    <dgm:pt modelId="{688CED75-B6C3-4C34-BD6C-A2F10DCC9E53}" type="pres">
      <dgm:prSet presAssocID="{556907ED-FF9D-41CD-8E01-AD794312804F}" presName="vert0" presStyleCnt="0">
        <dgm:presLayoutVars>
          <dgm:dir/>
          <dgm:animOne val="branch"/>
          <dgm:animLvl val="lvl"/>
        </dgm:presLayoutVars>
      </dgm:prSet>
      <dgm:spPr/>
    </dgm:pt>
    <dgm:pt modelId="{435D000E-C854-48BD-895C-759AC9D4EAFC}" type="pres">
      <dgm:prSet presAssocID="{5137F1C2-F592-4978-94C9-990E8ACEA444}" presName="thickLine" presStyleLbl="alignNode1" presStyleIdx="0" presStyleCnt="4"/>
      <dgm:spPr/>
    </dgm:pt>
    <dgm:pt modelId="{8E5C08FC-5B8D-4325-B3E1-F14C8824689C}" type="pres">
      <dgm:prSet presAssocID="{5137F1C2-F592-4978-94C9-990E8ACEA444}" presName="horz1" presStyleCnt="0"/>
      <dgm:spPr/>
    </dgm:pt>
    <dgm:pt modelId="{6ED58C61-D4D7-40CA-AABC-97DF7C001B02}" type="pres">
      <dgm:prSet presAssocID="{5137F1C2-F592-4978-94C9-990E8ACEA444}" presName="tx1" presStyleLbl="revTx" presStyleIdx="0" presStyleCnt="4"/>
      <dgm:spPr/>
    </dgm:pt>
    <dgm:pt modelId="{EFDC479A-0510-46CD-9A64-4875CB7A25B3}" type="pres">
      <dgm:prSet presAssocID="{5137F1C2-F592-4978-94C9-990E8ACEA444}" presName="vert1" presStyleCnt="0"/>
      <dgm:spPr/>
    </dgm:pt>
    <dgm:pt modelId="{D6C64BAB-7E11-40EF-B544-B3ADB0C5F061}" type="pres">
      <dgm:prSet presAssocID="{DBE9BBB9-A8AA-4514-A2AE-7D61F9A61A21}" presName="thickLine" presStyleLbl="alignNode1" presStyleIdx="1" presStyleCnt="4"/>
      <dgm:spPr/>
    </dgm:pt>
    <dgm:pt modelId="{1F7ADB30-57E0-4D68-B084-F21408A8D4AC}" type="pres">
      <dgm:prSet presAssocID="{DBE9BBB9-A8AA-4514-A2AE-7D61F9A61A21}" presName="horz1" presStyleCnt="0"/>
      <dgm:spPr/>
    </dgm:pt>
    <dgm:pt modelId="{775B068B-7A54-410C-A18C-1EA32583D41D}" type="pres">
      <dgm:prSet presAssocID="{DBE9BBB9-A8AA-4514-A2AE-7D61F9A61A21}" presName="tx1" presStyleLbl="revTx" presStyleIdx="1" presStyleCnt="4"/>
      <dgm:spPr/>
    </dgm:pt>
    <dgm:pt modelId="{A9271B93-8E45-4001-AD9B-CB5353205FAD}" type="pres">
      <dgm:prSet presAssocID="{DBE9BBB9-A8AA-4514-A2AE-7D61F9A61A21}" presName="vert1" presStyleCnt="0"/>
      <dgm:spPr/>
    </dgm:pt>
    <dgm:pt modelId="{FE59B5F6-F22C-44D0-8D06-77BF2B7023C5}" type="pres">
      <dgm:prSet presAssocID="{6D8D6544-152B-4AF4-A462-1C5765CDFBC7}" presName="thickLine" presStyleLbl="alignNode1" presStyleIdx="2" presStyleCnt="4"/>
      <dgm:spPr/>
    </dgm:pt>
    <dgm:pt modelId="{BA18D370-6814-400C-97B0-289EBAECC4F4}" type="pres">
      <dgm:prSet presAssocID="{6D8D6544-152B-4AF4-A462-1C5765CDFBC7}" presName="horz1" presStyleCnt="0"/>
      <dgm:spPr/>
    </dgm:pt>
    <dgm:pt modelId="{09078692-AA5E-4731-A8F9-289283798713}" type="pres">
      <dgm:prSet presAssocID="{6D8D6544-152B-4AF4-A462-1C5765CDFBC7}" presName="tx1" presStyleLbl="revTx" presStyleIdx="2" presStyleCnt="4"/>
      <dgm:spPr/>
    </dgm:pt>
    <dgm:pt modelId="{E3A70EEA-4496-46A2-9C7F-974F7E09660C}" type="pres">
      <dgm:prSet presAssocID="{6D8D6544-152B-4AF4-A462-1C5765CDFBC7}" presName="vert1" presStyleCnt="0"/>
      <dgm:spPr/>
    </dgm:pt>
    <dgm:pt modelId="{AA168654-3216-4B18-8529-BD4838988DF0}" type="pres">
      <dgm:prSet presAssocID="{416C27B2-969E-4F40-BE5B-AEE84D3EC94D}" presName="thickLine" presStyleLbl="alignNode1" presStyleIdx="3" presStyleCnt="4"/>
      <dgm:spPr/>
    </dgm:pt>
    <dgm:pt modelId="{CBE9CE8B-F7E9-4705-85BE-6829D9D25BD3}" type="pres">
      <dgm:prSet presAssocID="{416C27B2-969E-4F40-BE5B-AEE84D3EC94D}" presName="horz1" presStyleCnt="0"/>
      <dgm:spPr/>
    </dgm:pt>
    <dgm:pt modelId="{93FBD63D-1794-4228-850E-2432768488BB}" type="pres">
      <dgm:prSet presAssocID="{416C27B2-969E-4F40-BE5B-AEE84D3EC94D}" presName="tx1" presStyleLbl="revTx" presStyleIdx="3" presStyleCnt="4"/>
      <dgm:spPr/>
    </dgm:pt>
    <dgm:pt modelId="{92F7300E-A0F3-4C1F-B301-08A6E90DEC57}" type="pres">
      <dgm:prSet presAssocID="{416C27B2-969E-4F40-BE5B-AEE84D3EC94D}" presName="vert1" presStyleCnt="0"/>
      <dgm:spPr/>
    </dgm:pt>
  </dgm:ptLst>
  <dgm:cxnLst>
    <dgm:cxn modelId="{D5C3450F-826B-4C95-ADBC-CA883D8CA234}" srcId="{556907ED-FF9D-41CD-8E01-AD794312804F}" destId="{6D8D6544-152B-4AF4-A462-1C5765CDFBC7}" srcOrd="2" destOrd="0" parTransId="{5AE15572-64E3-47B5-A6E7-F5C2D9DA5666}" sibTransId="{86C8A9C8-DDB7-4560-A34D-BFCF10DDECD4}"/>
    <dgm:cxn modelId="{9456835B-7564-4D09-B40C-154F2B534CBC}" srcId="{556907ED-FF9D-41CD-8E01-AD794312804F}" destId="{5137F1C2-F592-4978-94C9-990E8ACEA444}" srcOrd="0" destOrd="0" parTransId="{E245A5DF-B456-4580-8C66-65193F09EAE4}" sibTransId="{CD2870DA-8DD6-457A-A61F-838B30980C29}"/>
    <dgm:cxn modelId="{8876A344-0DED-43E6-99E6-25104715B987}" srcId="{556907ED-FF9D-41CD-8E01-AD794312804F}" destId="{DBE9BBB9-A8AA-4514-A2AE-7D61F9A61A21}" srcOrd="1" destOrd="0" parTransId="{675071B7-7147-431B-823A-2894107E0E1E}" sibTransId="{E9079805-45B4-41C4-9397-122260745DBB}"/>
    <dgm:cxn modelId="{0E26B170-8771-4D8C-A916-FF63E00ABCF8}" srcId="{556907ED-FF9D-41CD-8E01-AD794312804F}" destId="{416C27B2-969E-4F40-BE5B-AEE84D3EC94D}" srcOrd="3" destOrd="0" parTransId="{812B3F0E-EDB8-46CA-9C84-956EF97D4D5C}" sibTransId="{9F874198-3115-4BD4-91D3-F493A9FD38BF}"/>
    <dgm:cxn modelId="{A6E7D37B-306F-44DC-9882-A4959BE15EE2}" type="presOf" srcId="{556907ED-FF9D-41CD-8E01-AD794312804F}" destId="{688CED75-B6C3-4C34-BD6C-A2F10DCC9E53}" srcOrd="0" destOrd="0" presId="urn:microsoft.com/office/officeart/2008/layout/LinedList"/>
    <dgm:cxn modelId="{9D253DC0-8490-4E54-AFEC-811D63F185FA}" type="presOf" srcId="{6D8D6544-152B-4AF4-A462-1C5765CDFBC7}" destId="{09078692-AA5E-4731-A8F9-289283798713}" srcOrd="0" destOrd="0" presId="urn:microsoft.com/office/officeart/2008/layout/LinedList"/>
    <dgm:cxn modelId="{A36E0ECB-2B7D-4367-9297-E26C260EEBBD}" type="presOf" srcId="{416C27B2-969E-4F40-BE5B-AEE84D3EC94D}" destId="{93FBD63D-1794-4228-850E-2432768488BB}" srcOrd="0" destOrd="0" presId="urn:microsoft.com/office/officeart/2008/layout/LinedList"/>
    <dgm:cxn modelId="{733DD9DC-835B-41D2-AA2D-5DB35DFAD40E}" type="presOf" srcId="{5137F1C2-F592-4978-94C9-990E8ACEA444}" destId="{6ED58C61-D4D7-40CA-AABC-97DF7C001B02}" srcOrd="0" destOrd="0" presId="urn:microsoft.com/office/officeart/2008/layout/LinedList"/>
    <dgm:cxn modelId="{3EDA51ED-6F7B-4CBE-BF9B-AFFADA7F9031}" type="presOf" srcId="{DBE9BBB9-A8AA-4514-A2AE-7D61F9A61A21}" destId="{775B068B-7A54-410C-A18C-1EA32583D41D}" srcOrd="0" destOrd="0" presId="urn:microsoft.com/office/officeart/2008/layout/LinedList"/>
    <dgm:cxn modelId="{E4BE6816-6A73-4D13-8254-FC97F252BBEB}" type="presParOf" srcId="{688CED75-B6C3-4C34-BD6C-A2F10DCC9E53}" destId="{435D000E-C854-48BD-895C-759AC9D4EAFC}" srcOrd="0" destOrd="0" presId="urn:microsoft.com/office/officeart/2008/layout/LinedList"/>
    <dgm:cxn modelId="{A0C1B36F-55A4-470A-9925-D8E52045665D}" type="presParOf" srcId="{688CED75-B6C3-4C34-BD6C-A2F10DCC9E53}" destId="{8E5C08FC-5B8D-4325-B3E1-F14C8824689C}" srcOrd="1" destOrd="0" presId="urn:microsoft.com/office/officeart/2008/layout/LinedList"/>
    <dgm:cxn modelId="{46433A4E-8F18-4BB1-9566-D0433069E559}" type="presParOf" srcId="{8E5C08FC-5B8D-4325-B3E1-F14C8824689C}" destId="{6ED58C61-D4D7-40CA-AABC-97DF7C001B02}" srcOrd="0" destOrd="0" presId="urn:microsoft.com/office/officeart/2008/layout/LinedList"/>
    <dgm:cxn modelId="{4F5DE075-4BB9-45BB-BC9F-98B1F4953434}" type="presParOf" srcId="{8E5C08FC-5B8D-4325-B3E1-F14C8824689C}" destId="{EFDC479A-0510-46CD-9A64-4875CB7A25B3}" srcOrd="1" destOrd="0" presId="urn:microsoft.com/office/officeart/2008/layout/LinedList"/>
    <dgm:cxn modelId="{7DA4CB13-9CA6-4BA4-9CBF-8532B45BE5B7}" type="presParOf" srcId="{688CED75-B6C3-4C34-BD6C-A2F10DCC9E53}" destId="{D6C64BAB-7E11-40EF-B544-B3ADB0C5F061}" srcOrd="2" destOrd="0" presId="urn:microsoft.com/office/officeart/2008/layout/LinedList"/>
    <dgm:cxn modelId="{EAAA80E5-F330-42DC-A6BD-3BF2BECC12D6}" type="presParOf" srcId="{688CED75-B6C3-4C34-BD6C-A2F10DCC9E53}" destId="{1F7ADB30-57E0-4D68-B084-F21408A8D4AC}" srcOrd="3" destOrd="0" presId="urn:microsoft.com/office/officeart/2008/layout/LinedList"/>
    <dgm:cxn modelId="{F5548E22-3BF7-449F-BD90-86AB75FD4F22}" type="presParOf" srcId="{1F7ADB30-57E0-4D68-B084-F21408A8D4AC}" destId="{775B068B-7A54-410C-A18C-1EA32583D41D}" srcOrd="0" destOrd="0" presId="urn:microsoft.com/office/officeart/2008/layout/LinedList"/>
    <dgm:cxn modelId="{D4E1BE38-8B4D-4687-B01A-C3A6F206C80B}" type="presParOf" srcId="{1F7ADB30-57E0-4D68-B084-F21408A8D4AC}" destId="{A9271B93-8E45-4001-AD9B-CB5353205FAD}" srcOrd="1" destOrd="0" presId="urn:microsoft.com/office/officeart/2008/layout/LinedList"/>
    <dgm:cxn modelId="{6E645BB5-0F75-43B7-9C6F-34563C7D152B}" type="presParOf" srcId="{688CED75-B6C3-4C34-BD6C-A2F10DCC9E53}" destId="{FE59B5F6-F22C-44D0-8D06-77BF2B7023C5}" srcOrd="4" destOrd="0" presId="urn:microsoft.com/office/officeart/2008/layout/LinedList"/>
    <dgm:cxn modelId="{EC7A2D1F-D26B-477C-925F-5D17211ED573}" type="presParOf" srcId="{688CED75-B6C3-4C34-BD6C-A2F10DCC9E53}" destId="{BA18D370-6814-400C-97B0-289EBAECC4F4}" srcOrd="5" destOrd="0" presId="urn:microsoft.com/office/officeart/2008/layout/LinedList"/>
    <dgm:cxn modelId="{C2BC19F0-E3DC-44D6-A60E-D32563008456}" type="presParOf" srcId="{BA18D370-6814-400C-97B0-289EBAECC4F4}" destId="{09078692-AA5E-4731-A8F9-289283798713}" srcOrd="0" destOrd="0" presId="urn:microsoft.com/office/officeart/2008/layout/LinedList"/>
    <dgm:cxn modelId="{951E7E89-82EA-459F-9377-523824254A24}" type="presParOf" srcId="{BA18D370-6814-400C-97B0-289EBAECC4F4}" destId="{E3A70EEA-4496-46A2-9C7F-974F7E09660C}" srcOrd="1" destOrd="0" presId="urn:microsoft.com/office/officeart/2008/layout/LinedList"/>
    <dgm:cxn modelId="{105E7455-C578-4A5C-9535-A66DB0D6FE1C}" type="presParOf" srcId="{688CED75-B6C3-4C34-BD6C-A2F10DCC9E53}" destId="{AA168654-3216-4B18-8529-BD4838988DF0}" srcOrd="6" destOrd="0" presId="urn:microsoft.com/office/officeart/2008/layout/LinedList"/>
    <dgm:cxn modelId="{43888440-8214-4B44-A298-C09ECBA7E0C2}" type="presParOf" srcId="{688CED75-B6C3-4C34-BD6C-A2F10DCC9E53}" destId="{CBE9CE8B-F7E9-4705-85BE-6829D9D25BD3}" srcOrd="7" destOrd="0" presId="urn:microsoft.com/office/officeart/2008/layout/LinedList"/>
    <dgm:cxn modelId="{E5736907-8CEF-49F0-BCBC-4DAE78A8B789}" type="presParOf" srcId="{CBE9CE8B-F7E9-4705-85BE-6829D9D25BD3}" destId="{93FBD63D-1794-4228-850E-2432768488BB}" srcOrd="0" destOrd="0" presId="urn:microsoft.com/office/officeart/2008/layout/LinedList"/>
    <dgm:cxn modelId="{CD2CFBFD-A7BB-4255-ADC4-97828EBAB33B}" type="presParOf" srcId="{CBE9CE8B-F7E9-4705-85BE-6829D9D25BD3}" destId="{92F7300E-A0F3-4C1F-B301-08A6E90DEC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CB884-56D8-4E9D-81A8-77B0AB4623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20292F-3CF3-4948-9232-F5566BB1EA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Light Detection and Range (LiDAR) sensors weren't utilized in these systems in the past due to their inherently high cost.</a:t>
          </a:r>
          <a:endParaRPr lang="en-US"/>
        </a:p>
      </dgm:t>
    </dgm:pt>
    <dgm:pt modelId="{178E9B78-68A0-49FC-AA6F-AB25A69BA349}" type="parTrans" cxnId="{7F091726-6AB8-4424-AC29-0EF7E5A38FA5}">
      <dgm:prSet/>
      <dgm:spPr/>
      <dgm:t>
        <a:bodyPr/>
        <a:lstStyle/>
        <a:p>
          <a:endParaRPr lang="en-US"/>
        </a:p>
      </dgm:t>
    </dgm:pt>
    <dgm:pt modelId="{1C4AD71A-581C-4E70-8730-F947E9FA244C}" type="sibTrans" cxnId="{7F091726-6AB8-4424-AC29-0EF7E5A38FA5}">
      <dgm:prSet/>
      <dgm:spPr/>
      <dgm:t>
        <a:bodyPr/>
        <a:lstStyle/>
        <a:p>
          <a:endParaRPr lang="en-US"/>
        </a:p>
      </dgm:t>
    </dgm:pt>
    <dgm:pt modelId="{1C54949A-D8C3-465C-AEFE-AA1D14BE49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Low cost versions have been released that allow for 360’ scanning of a single 2D plane.</a:t>
          </a:r>
          <a:endParaRPr lang="en-US"/>
        </a:p>
      </dgm:t>
    </dgm:pt>
    <dgm:pt modelId="{26413173-C85E-418B-8E9A-34408873E7E5}" type="parTrans" cxnId="{6CD8C055-6D72-4D78-B9F4-2BC746B40CA4}">
      <dgm:prSet/>
      <dgm:spPr/>
      <dgm:t>
        <a:bodyPr/>
        <a:lstStyle/>
        <a:p>
          <a:endParaRPr lang="en-US"/>
        </a:p>
      </dgm:t>
    </dgm:pt>
    <dgm:pt modelId="{BD97C868-5F02-47B4-9270-BC3AFBBCBDE2}" type="sibTrans" cxnId="{6CD8C055-6D72-4D78-B9F4-2BC746B40CA4}">
      <dgm:prSet/>
      <dgm:spPr/>
      <dgm:t>
        <a:bodyPr/>
        <a:lstStyle/>
        <a:p>
          <a:endParaRPr lang="en-US"/>
        </a:p>
      </dgm:t>
    </dgm:pt>
    <dgm:pt modelId="{94C286B5-0ACF-42A9-B7DD-9FC95A4073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Because of this innovation, is this a suitable addition that could be added to vehicle systems?</a:t>
          </a:r>
          <a:endParaRPr lang="en-US"/>
        </a:p>
      </dgm:t>
    </dgm:pt>
    <dgm:pt modelId="{0ADC4A1E-7653-40AE-89F1-301555AD432E}" type="parTrans" cxnId="{71AA060D-673C-4BD3-81D3-7901D87FE422}">
      <dgm:prSet/>
      <dgm:spPr/>
      <dgm:t>
        <a:bodyPr/>
        <a:lstStyle/>
        <a:p>
          <a:endParaRPr lang="en-US"/>
        </a:p>
      </dgm:t>
    </dgm:pt>
    <dgm:pt modelId="{E2AAB3E7-EB04-4B66-AFC1-F81DAFFE036E}" type="sibTrans" cxnId="{71AA060D-673C-4BD3-81D3-7901D87FE422}">
      <dgm:prSet/>
      <dgm:spPr/>
      <dgm:t>
        <a:bodyPr/>
        <a:lstStyle/>
        <a:p>
          <a:endParaRPr lang="en-US"/>
        </a:p>
      </dgm:t>
    </dgm:pt>
    <dgm:pt modelId="{DF29F066-E6BA-4C2A-8D0D-FD473C675AB8}" type="pres">
      <dgm:prSet presAssocID="{CD0CB884-56D8-4E9D-81A8-77B0AB462305}" presName="root" presStyleCnt="0">
        <dgm:presLayoutVars>
          <dgm:dir/>
          <dgm:resizeHandles val="exact"/>
        </dgm:presLayoutVars>
      </dgm:prSet>
      <dgm:spPr/>
    </dgm:pt>
    <dgm:pt modelId="{E7201EBE-0212-4BF1-9BDC-401FF945AAF0}" type="pres">
      <dgm:prSet presAssocID="{8C20292F-3CF3-4948-9232-F5566BB1EA97}" presName="compNode" presStyleCnt="0"/>
      <dgm:spPr/>
    </dgm:pt>
    <dgm:pt modelId="{24095BFE-9449-4449-A526-996C54BA46E7}" type="pres">
      <dgm:prSet presAssocID="{8C20292F-3CF3-4948-9232-F5566BB1EA97}" presName="bgRect" presStyleLbl="bgShp" presStyleIdx="0" presStyleCnt="3"/>
      <dgm:spPr/>
    </dgm:pt>
    <dgm:pt modelId="{C6F03FB7-F32F-4356-BFDC-D727FE0CD304}" type="pres">
      <dgm:prSet presAssocID="{8C20292F-3CF3-4948-9232-F5566BB1EA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E9D484-8608-4000-ABE0-A0595564AA52}" type="pres">
      <dgm:prSet presAssocID="{8C20292F-3CF3-4948-9232-F5566BB1EA97}" presName="spaceRect" presStyleCnt="0"/>
      <dgm:spPr/>
    </dgm:pt>
    <dgm:pt modelId="{9B239245-1D2E-4932-8437-7BA9003BCB5F}" type="pres">
      <dgm:prSet presAssocID="{8C20292F-3CF3-4948-9232-F5566BB1EA97}" presName="parTx" presStyleLbl="revTx" presStyleIdx="0" presStyleCnt="3">
        <dgm:presLayoutVars>
          <dgm:chMax val="0"/>
          <dgm:chPref val="0"/>
        </dgm:presLayoutVars>
      </dgm:prSet>
      <dgm:spPr/>
    </dgm:pt>
    <dgm:pt modelId="{046FF13F-7FC8-4D6A-BB35-88BAA89505A2}" type="pres">
      <dgm:prSet presAssocID="{1C4AD71A-581C-4E70-8730-F947E9FA244C}" presName="sibTrans" presStyleCnt="0"/>
      <dgm:spPr/>
    </dgm:pt>
    <dgm:pt modelId="{E6C0DB86-180F-4623-8AA3-2BCB7BD5FD0A}" type="pres">
      <dgm:prSet presAssocID="{1C54949A-D8C3-465C-AEFE-AA1D14BE4942}" presName="compNode" presStyleCnt="0"/>
      <dgm:spPr/>
    </dgm:pt>
    <dgm:pt modelId="{080A89AE-7292-4E46-B355-6A05CF94F23D}" type="pres">
      <dgm:prSet presAssocID="{1C54949A-D8C3-465C-AEFE-AA1D14BE4942}" presName="bgRect" presStyleLbl="bgShp" presStyleIdx="1" presStyleCnt="3"/>
      <dgm:spPr/>
    </dgm:pt>
    <dgm:pt modelId="{7F70246A-56CF-4CE0-B198-BC3775E5091C}" type="pres">
      <dgm:prSet presAssocID="{1C54949A-D8C3-465C-AEFE-AA1D14BE49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BF344CA-4F2B-4500-8457-28C450E45E9B}" type="pres">
      <dgm:prSet presAssocID="{1C54949A-D8C3-465C-AEFE-AA1D14BE4942}" presName="spaceRect" presStyleCnt="0"/>
      <dgm:spPr/>
    </dgm:pt>
    <dgm:pt modelId="{F12186EC-95A3-4A60-B084-292A34C2181B}" type="pres">
      <dgm:prSet presAssocID="{1C54949A-D8C3-465C-AEFE-AA1D14BE4942}" presName="parTx" presStyleLbl="revTx" presStyleIdx="1" presStyleCnt="3">
        <dgm:presLayoutVars>
          <dgm:chMax val="0"/>
          <dgm:chPref val="0"/>
        </dgm:presLayoutVars>
      </dgm:prSet>
      <dgm:spPr/>
    </dgm:pt>
    <dgm:pt modelId="{5F8C84E5-1652-4658-88B5-0173861CA2DA}" type="pres">
      <dgm:prSet presAssocID="{BD97C868-5F02-47B4-9270-BC3AFBBCBDE2}" presName="sibTrans" presStyleCnt="0"/>
      <dgm:spPr/>
    </dgm:pt>
    <dgm:pt modelId="{F540F58A-CEDC-417A-987D-47C55A98C470}" type="pres">
      <dgm:prSet presAssocID="{94C286B5-0ACF-42A9-B7DD-9FC95A407330}" presName="compNode" presStyleCnt="0"/>
      <dgm:spPr/>
    </dgm:pt>
    <dgm:pt modelId="{327802CC-5D7A-4AF2-8F33-BE78850ED48A}" type="pres">
      <dgm:prSet presAssocID="{94C286B5-0ACF-42A9-B7DD-9FC95A407330}" presName="bgRect" presStyleLbl="bgShp" presStyleIdx="2" presStyleCnt="3"/>
      <dgm:spPr/>
    </dgm:pt>
    <dgm:pt modelId="{9A1D05D6-9D09-4105-8B82-4498E927BAA7}" type="pres">
      <dgm:prSet presAssocID="{94C286B5-0ACF-42A9-B7DD-9FC95A4073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0D0008E-FC28-42FB-A551-122A653B0678}" type="pres">
      <dgm:prSet presAssocID="{94C286B5-0ACF-42A9-B7DD-9FC95A407330}" presName="spaceRect" presStyleCnt="0"/>
      <dgm:spPr/>
    </dgm:pt>
    <dgm:pt modelId="{D88CCBA6-AAEC-447D-9361-6E8748C5DE95}" type="pres">
      <dgm:prSet presAssocID="{94C286B5-0ACF-42A9-B7DD-9FC95A4073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AA060D-673C-4BD3-81D3-7901D87FE422}" srcId="{CD0CB884-56D8-4E9D-81A8-77B0AB462305}" destId="{94C286B5-0ACF-42A9-B7DD-9FC95A407330}" srcOrd="2" destOrd="0" parTransId="{0ADC4A1E-7653-40AE-89F1-301555AD432E}" sibTransId="{E2AAB3E7-EB04-4B66-AFC1-F81DAFFE036E}"/>
    <dgm:cxn modelId="{90EE691A-EF3A-4D24-8CB5-18E29BE8BADB}" type="presOf" srcId="{8C20292F-3CF3-4948-9232-F5566BB1EA97}" destId="{9B239245-1D2E-4932-8437-7BA9003BCB5F}" srcOrd="0" destOrd="0" presId="urn:microsoft.com/office/officeart/2018/2/layout/IconVerticalSolidList"/>
    <dgm:cxn modelId="{83D3791E-0588-42F8-8887-F49D8FB4781E}" type="presOf" srcId="{CD0CB884-56D8-4E9D-81A8-77B0AB462305}" destId="{DF29F066-E6BA-4C2A-8D0D-FD473C675AB8}" srcOrd="0" destOrd="0" presId="urn:microsoft.com/office/officeart/2018/2/layout/IconVerticalSolidList"/>
    <dgm:cxn modelId="{12667A20-573A-40B6-A89B-882A46A28C8B}" type="presOf" srcId="{94C286B5-0ACF-42A9-B7DD-9FC95A407330}" destId="{D88CCBA6-AAEC-447D-9361-6E8748C5DE95}" srcOrd="0" destOrd="0" presId="urn:microsoft.com/office/officeart/2018/2/layout/IconVerticalSolidList"/>
    <dgm:cxn modelId="{7F091726-6AB8-4424-AC29-0EF7E5A38FA5}" srcId="{CD0CB884-56D8-4E9D-81A8-77B0AB462305}" destId="{8C20292F-3CF3-4948-9232-F5566BB1EA97}" srcOrd="0" destOrd="0" parTransId="{178E9B78-68A0-49FC-AA6F-AB25A69BA349}" sibTransId="{1C4AD71A-581C-4E70-8730-F947E9FA244C}"/>
    <dgm:cxn modelId="{6CD8C055-6D72-4D78-B9F4-2BC746B40CA4}" srcId="{CD0CB884-56D8-4E9D-81A8-77B0AB462305}" destId="{1C54949A-D8C3-465C-AEFE-AA1D14BE4942}" srcOrd="1" destOrd="0" parTransId="{26413173-C85E-418B-8E9A-34408873E7E5}" sibTransId="{BD97C868-5F02-47B4-9270-BC3AFBBCBDE2}"/>
    <dgm:cxn modelId="{26DAE5D6-2D48-4058-A412-95FD7D78B7CC}" type="presOf" srcId="{1C54949A-D8C3-465C-AEFE-AA1D14BE4942}" destId="{F12186EC-95A3-4A60-B084-292A34C2181B}" srcOrd="0" destOrd="0" presId="urn:microsoft.com/office/officeart/2018/2/layout/IconVerticalSolidList"/>
    <dgm:cxn modelId="{BB85268B-6E3F-46E2-BF36-451E27412429}" type="presParOf" srcId="{DF29F066-E6BA-4C2A-8D0D-FD473C675AB8}" destId="{E7201EBE-0212-4BF1-9BDC-401FF945AAF0}" srcOrd="0" destOrd="0" presId="urn:microsoft.com/office/officeart/2018/2/layout/IconVerticalSolidList"/>
    <dgm:cxn modelId="{21422ACC-0F80-4E3C-BD00-0DDDD0F19F7D}" type="presParOf" srcId="{E7201EBE-0212-4BF1-9BDC-401FF945AAF0}" destId="{24095BFE-9449-4449-A526-996C54BA46E7}" srcOrd="0" destOrd="0" presId="urn:microsoft.com/office/officeart/2018/2/layout/IconVerticalSolidList"/>
    <dgm:cxn modelId="{7E4628B0-F67E-4E4E-8C3F-6F4826FBCC59}" type="presParOf" srcId="{E7201EBE-0212-4BF1-9BDC-401FF945AAF0}" destId="{C6F03FB7-F32F-4356-BFDC-D727FE0CD304}" srcOrd="1" destOrd="0" presId="urn:microsoft.com/office/officeart/2018/2/layout/IconVerticalSolidList"/>
    <dgm:cxn modelId="{10E70962-BF9E-43EE-9162-AD951C0ECE07}" type="presParOf" srcId="{E7201EBE-0212-4BF1-9BDC-401FF945AAF0}" destId="{89E9D484-8608-4000-ABE0-A0595564AA52}" srcOrd="2" destOrd="0" presId="urn:microsoft.com/office/officeart/2018/2/layout/IconVerticalSolidList"/>
    <dgm:cxn modelId="{3F5CA3B2-06C3-49D1-9CAF-E5A5678E9D4B}" type="presParOf" srcId="{E7201EBE-0212-4BF1-9BDC-401FF945AAF0}" destId="{9B239245-1D2E-4932-8437-7BA9003BCB5F}" srcOrd="3" destOrd="0" presId="urn:microsoft.com/office/officeart/2018/2/layout/IconVerticalSolidList"/>
    <dgm:cxn modelId="{3DC378EE-9BC2-480A-8683-968565E2EC85}" type="presParOf" srcId="{DF29F066-E6BA-4C2A-8D0D-FD473C675AB8}" destId="{046FF13F-7FC8-4D6A-BB35-88BAA89505A2}" srcOrd="1" destOrd="0" presId="urn:microsoft.com/office/officeart/2018/2/layout/IconVerticalSolidList"/>
    <dgm:cxn modelId="{8F784767-CEA4-4078-BC10-D158FD51066E}" type="presParOf" srcId="{DF29F066-E6BA-4C2A-8D0D-FD473C675AB8}" destId="{E6C0DB86-180F-4623-8AA3-2BCB7BD5FD0A}" srcOrd="2" destOrd="0" presId="urn:microsoft.com/office/officeart/2018/2/layout/IconVerticalSolidList"/>
    <dgm:cxn modelId="{674D5313-EEDC-4FEB-9FA1-11CFF02937EE}" type="presParOf" srcId="{E6C0DB86-180F-4623-8AA3-2BCB7BD5FD0A}" destId="{080A89AE-7292-4E46-B355-6A05CF94F23D}" srcOrd="0" destOrd="0" presId="urn:microsoft.com/office/officeart/2018/2/layout/IconVerticalSolidList"/>
    <dgm:cxn modelId="{237B92DB-23B0-4F81-A6A7-E2B155B665BD}" type="presParOf" srcId="{E6C0DB86-180F-4623-8AA3-2BCB7BD5FD0A}" destId="{7F70246A-56CF-4CE0-B198-BC3775E5091C}" srcOrd="1" destOrd="0" presId="urn:microsoft.com/office/officeart/2018/2/layout/IconVerticalSolidList"/>
    <dgm:cxn modelId="{65510081-DDBF-4791-BE6E-4D62A8FF41BE}" type="presParOf" srcId="{E6C0DB86-180F-4623-8AA3-2BCB7BD5FD0A}" destId="{CBF344CA-4F2B-4500-8457-28C450E45E9B}" srcOrd="2" destOrd="0" presId="urn:microsoft.com/office/officeart/2018/2/layout/IconVerticalSolidList"/>
    <dgm:cxn modelId="{84EF9E6F-FD52-4D8B-BE6C-D7F643FFAFF9}" type="presParOf" srcId="{E6C0DB86-180F-4623-8AA3-2BCB7BD5FD0A}" destId="{F12186EC-95A3-4A60-B084-292A34C2181B}" srcOrd="3" destOrd="0" presId="urn:microsoft.com/office/officeart/2018/2/layout/IconVerticalSolidList"/>
    <dgm:cxn modelId="{670D3EC6-2CB1-47D5-9E7B-7262C7E1EBD4}" type="presParOf" srcId="{DF29F066-E6BA-4C2A-8D0D-FD473C675AB8}" destId="{5F8C84E5-1652-4658-88B5-0173861CA2DA}" srcOrd="3" destOrd="0" presId="urn:microsoft.com/office/officeart/2018/2/layout/IconVerticalSolidList"/>
    <dgm:cxn modelId="{1669781A-721A-40B1-89A0-3D0C54B45B7F}" type="presParOf" srcId="{DF29F066-E6BA-4C2A-8D0D-FD473C675AB8}" destId="{F540F58A-CEDC-417A-987D-47C55A98C470}" srcOrd="4" destOrd="0" presId="urn:microsoft.com/office/officeart/2018/2/layout/IconVerticalSolidList"/>
    <dgm:cxn modelId="{4FB11E51-844B-4056-81AD-2BD678A0CC64}" type="presParOf" srcId="{F540F58A-CEDC-417A-987D-47C55A98C470}" destId="{327802CC-5D7A-4AF2-8F33-BE78850ED48A}" srcOrd="0" destOrd="0" presId="urn:microsoft.com/office/officeart/2018/2/layout/IconVerticalSolidList"/>
    <dgm:cxn modelId="{A3B60178-D633-4BEF-ACC9-025483E92CD1}" type="presParOf" srcId="{F540F58A-CEDC-417A-987D-47C55A98C470}" destId="{9A1D05D6-9D09-4105-8B82-4498E927BAA7}" srcOrd="1" destOrd="0" presId="urn:microsoft.com/office/officeart/2018/2/layout/IconVerticalSolidList"/>
    <dgm:cxn modelId="{5DE340BB-3ABF-4BC6-A3BF-54F44F4B424F}" type="presParOf" srcId="{F540F58A-CEDC-417A-987D-47C55A98C470}" destId="{60D0008E-FC28-42FB-A551-122A653B0678}" srcOrd="2" destOrd="0" presId="urn:microsoft.com/office/officeart/2018/2/layout/IconVerticalSolidList"/>
    <dgm:cxn modelId="{76676F23-B48E-4E16-B676-BCF3BD871F7E}" type="presParOf" srcId="{F540F58A-CEDC-417A-987D-47C55A98C470}" destId="{D88CCBA6-AAEC-447D-9361-6E8748C5DE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BE7EF1-AE7C-4AF3-B4C7-6C4100FA26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058E38-9890-43F0-A65B-BE551BF9CCFC}">
      <dgm:prSet/>
      <dgm:spPr/>
      <dgm:t>
        <a:bodyPr/>
        <a:lstStyle/>
        <a:p>
          <a:pPr>
            <a:defRPr cap="all"/>
          </a:pPr>
          <a:r>
            <a:rPr lang="en-GB"/>
            <a:t>Information from research provided insight into what system requirements should be required.</a:t>
          </a:r>
          <a:endParaRPr lang="en-US"/>
        </a:p>
      </dgm:t>
    </dgm:pt>
    <dgm:pt modelId="{69015891-FA80-4163-AF21-B2D7FF5DB229}" type="parTrans" cxnId="{BEC73038-C432-43CD-966F-CBD2A98C0C64}">
      <dgm:prSet/>
      <dgm:spPr/>
      <dgm:t>
        <a:bodyPr/>
        <a:lstStyle/>
        <a:p>
          <a:endParaRPr lang="en-US"/>
        </a:p>
      </dgm:t>
    </dgm:pt>
    <dgm:pt modelId="{C85E2379-4D36-41E1-ADDF-067D0E57E3C7}" type="sibTrans" cxnId="{BEC73038-C432-43CD-966F-CBD2A98C0C64}">
      <dgm:prSet/>
      <dgm:spPr/>
      <dgm:t>
        <a:bodyPr/>
        <a:lstStyle/>
        <a:p>
          <a:endParaRPr lang="en-US"/>
        </a:p>
      </dgm:t>
    </dgm:pt>
    <dgm:pt modelId="{5FC026E2-2F49-4689-BEB4-DE55D6472FB9}">
      <dgm:prSet/>
      <dgm:spPr/>
      <dgm:t>
        <a:bodyPr/>
        <a:lstStyle/>
        <a:p>
          <a:pPr>
            <a:defRPr cap="all"/>
          </a:pPr>
          <a:r>
            <a:rPr lang="en-GB"/>
            <a:t>Informed selections of parts were made to assist in creating a functional prototype.</a:t>
          </a:r>
          <a:endParaRPr lang="en-US"/>
        </a:p>
      </dgm:t>
    </dgm:pt>
    <dgm:pt modelId="{D9015C4A-F98B-4FE4-9989-4DD8280DF04D}" type="parTrans" cxnId="{324BEB4E-3C12-40C2-8A49-8384966F9810}">
      <dgm:prSet/>
      <dgm:spPr/>
      <dgm:t>
        <a:bodyPr/>
        <a:lstStyle/>
        <a:p>
          <a:endParaRPr lang="en-US"/>
        </a:p>
      </dgm:t>
    </dgm:pt>
    <dgm:pt modelId="{D5271E07-D09A-4D35-A5DD-9FBA0E232E94}" type="sibTrans" cxnId="{324BEB4E-3C12-40C2-8A49-8384966F9810}">
      <dgm:prSet/>
      <dgm:spPr/>
      <dgm:t>
        <a:bodyPr/>
        <a:lstStyle/>
        <a:p>
          <a:endParaRPr lang="en-US"/>
        </a:p>
      </dgm:t>
    </dgm:pt>
    <dgm:pt modelId="{A7D3F01F-D15F-4E0B-BCF3-43BE2FD429C3}" type="pres">
      <dgm:prSet presAssocID="{B9BE7EF1-AE7C-4AF3-B4C7-6C4100FA2613}" presName="root" presStyleCnt="0">
        <dgm:presLayoutVars>
          <dgm:dir/>
          <dgm:resizeHandles val="exact"/>
        </dgm:presLayoutVars>
      </dgm:prSet>
      <dgm:spPr/>
    </dgm:pt>
    <dgm:pt modelId="{24AC8C47-3D10-4C43-B8DA-EB470B49F754}" type="pres">
      <dgm:prSet presAssocID="{D5058E38-9890-43F0-A65B-BE551BF9CCFC}" presName="compNode" presStyleCnt="0"/>
      <dgm:spPr/>
    </dgm:pt>
    <dgm:pt modelId="{61F90E7A-1A14-477A-8788-307992E0E0A6}" type="pres">
      <dgm:prSet presAssocID="{D5058E38-9890-43F0-A65B-BE551BF9CCFC}" presName="iconBgRect" presStyleLbl="bgShp" presStyleIdx="0" presStyleCnt="2"/>
      <dgm:spPr/>
    </dgm:pt>
    <dgm:pt modelId="{42620B8A-38BE-4638-A85D-0154767186DC}" type="pres">
      <dgm:prSet presAssocID="{D5058E38-9890-43F0-A65B-BE551BF9CC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6464F04-C2C3-4234-B2EE-D213D9D5B678}" type="pres">
      <dgm:prSet presAssocID="{D5058E38-9890-43F0-A65B-BE551BF9CCFC}" presName="spaceRect" presStyleCnt="0"/>
      <dgm:spPr/>
    </dgm:pt>
    <dgm:pt modelId="{28130012-64AE-45E8-89ED-821AF3CEDB17}" type="pres">
      <dgm:prSet presAssocID="{D5058E38-9890-43F0-A65B-BE551BF9CCFC}" presName="textRect" presStyleLbl="revTx" presStyleIdx="0" presStyleCnt="2">
        <dgm:presLayoutVars>
          <dgm:chMax val="1"/>
          <dgm:chPref val="1"/>
        </dgm:presLayoutVars>
      </dgm:prSet>
      <dgm:spPr/>
    </dgm:pt>
    <dgm:pt modelId="{134DD7AF-F465-40CD-8058-0788D2B3404A}" type="pres">
      <dgm:prSet presAssocID="{C85E2379-4D36-41E1-ADDF-067D0E57E3C7}" presName="sibTrans" presStyleCnt="0"/>
      <dgm:spPr/>
    </dgm:pt>
    <dgm:pt modelId="{14C81BEA-0C8D-4F00-AE00-5FA9F8E5038B}" type="pres">
      <dgm:prSet presAssocID="{5FC026E2-2F49-4689-BEB4-DE55D6472FB9}" presName="compNode" presStyleCnt="0"/>
      <dgm:spPr/>
    </dgm:pt>
    <dgm:pt modelId="{E82CD1DD-6BBD-4EFE-BF36-9687C8DC28D6}" type="pres">
      <dgm:prSet presAssocID="{5FC026E2-2F49-4689-BEB4-DE55D6472FB9}" presName="iconBgRect" presStyleLbl="bgShp" presStyleIdx="1" presStyleCnt="2"/>
      <dgm:spPr/>
    </dgm:pt>
    <dgm:pt modelId="{C99A4E82-4C6C-4571-B2C2-D4FC3ABCA2FD}" type="pres">
      <dgm:prSet presAssocID="{5FC026E2-2F49-4689-BEB4-DE55D6472F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0EDA76F-F89F-4883-829E-A83C9FB58E88}" type="pres">
      <dgm:prSet presAssocID="{5FC026E2-2F49-4689-BEB4-DE55D6472FB9}" presName="spaceRect" presStyleCnt="0"/>
      <dgm:spPr/>
    </dgm:pt>
    <dgm:pt modelId="{EFA089B9-B80F-4DE5-BEE2-72366BF7F083}" type="pres">
      <dgm:prSet presAssocID="{5FC026E2-2F49-4689-BEB4-DE55D6472F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B90C01-018B-43D8-AB20-91E8D791C757}" type="presOf" srcId="{D5058E38-9890-43F0-A65B-BE551BF9CCFC}" destId="{28130012-64AE-45E8-89ED-821AF3CEDB17}" srcOrd="0" destOrd="0" presId="urn:microsoft.com/office/officeart/2018/5/layout/IconCircleLabelList"/>
    <dgm:cxn modelId="{501FC51F-7B3E-430B-9E69-414C03EC2217}" type="presOf" srcId="{B9BE7EF1-AE7C-4AF3-B4C7-6C4100FA2613}" destId="{A7D3F01F-D15F-4E0B-BCF3-43BE2FD429C3}" srcOrd="0" destOrd="0" presId="urn:microsoft.com/office/officeart/2018/5/layout/IconCircleLabelList"/>
    <dgm:cxn modelId="{D75F1032-79C2-4FC9-8651-ADDD2D42EB87}" type="presOf" srcId="{5FC026E2-2F49-4689-BEB4-DE55D6472FB9}" destId="{EFA089B9-B80F-4DE5-BEE2-72366BF7F083}" srcOrd="0" destOrd="0" presId="urn:microsoft.com/office/officeart/2018/5/layout/IconCircleLabelList"/>
    <dgm:cxn modelId="{BEC73038-C432-43CD-966F-CBD2A98C0C64}" srcId="{B9BE7EF1-AE7C-4AF3-B4C7-6C4100FA2613}" destId="{D5058E38-9890-43F0-A65B-BE551BF9CCFC}" srcOrd="0" destOrd="0" parTransId="{69015891-FA80-4163-AF21-B2D7FF5DB229}" sibTransId="{C85E2379-4D36-41E1-ADDF-067D0E57E3C7}"/>
    <dgm:cxn modelId="{324BEB4E-3C12-40C2-8A49-8384966F9810}" srcId="{B9BE7EF1-AE7C-4AF3-B4C7-6C4100FA2613}" destId="{5FC026E2-2F49-4689-BEB4-DE55D6472FB9}" srcOrd="1" destOrd="0" parTransId="{D9015C4A-F98B-4FE4-9989-4DD8280DF04D}" sibTransId="{D5271E07-D09A-4D35-A5DD-9FBA0E232E94}"/>
    <dgm:cxn modelId="{8C2276DD-3695-457A-B3A9-65C064616346}" type="presParOf" srcId="{A7D3F01F-D15F-4E0B-BCF3-43BE2FD429C3}" destId="{24AC8C47-3D10-4C43-B8DA-EB470B49F754}" srcOrd="0" destOrd="0" presId="urn:microsoft.com/office/officeart/2018/5/layout/IconCircleLabelList"/>
    <dgm:cxn modelId="{4E912145-718E-4C50-B78E-29EF1401EF64}" type="presParOf" srcId="{24AC8C47-3D10-4C43-B8DA-EB470B49F754}" destId="{61F90E7A-1A14-477A-8788-307992E0E0A6}" srcOrd="0" destOrd="0" presId="urn:microsoft.com/office/officeart/2018/5/layout/IconCircleLabelList"/>
    <dgm:cxn modelId="{2ED25B6B-A3C2-46FB-B4C2-EEB5754B7162}" type="presParOf" srcId="{24AC8C47-3D10-4C43-B8DA-EB470B49F754}" destId="{42620B8A-38BE-4638-A85D-0154767186DC}" srcOrd="1" destOrd="0" presId="urn:microsoft.com/office/officeart/2018/5/layout/IconCircleLabelList"/>
    <dgm:cxn modelId="{0A807F4C-0F70-4DB8-9BC6-DB4C2C1FD136}" type="presParOf" srcId="{24AC8C47-3D10-4C43-B8DA-EB470B49F754}" destId="{96464F04-C2C3-4234-B2EE-D213D9D5B678}" srcOrd="2" destOrd="0" presId="urn:microsoft.com/office/officeart/2018/5/layout/IconCircleLabelList"/>
    <dgm:cxn modelId="{C537B789-D1FD-41E2-9B64-CDF9683707AC}" type="presParOf" srcId="{24AC8C47-3D10-4C43-B8DA-EB470B49F754}" destId="{28130012-64AE-45E8-89ED-821AF3CEDB17}" srcOrd="3" destOrd="0" presId="urn:microsoft.com/office/officeart/2018/5/layout/IconCircleLabelList"/>
    <dgm:cxn modelId="{D96AD9A3-5D3F-4BA6-A9B4-20AFDAA193BC}" type="presParOf" srcId="{A7D3F01F-D15F-4E0B-BCF3-43BE2FD429C3}" destId="{134DD7AF-F465-40CD-8058-0788D2B3404A}" srcOrd="1" destOrd="0" presId="urn:microsoft.com/office/officeart/2018/5/layout/IconCircleLabelList"/>
    <dgm:cxn modelId="{66A6D469-0D60-40FD-8F40-446BC5D12C62}" type="presParOf" srcId="{A7D3F01F-D15F-4E0B-BCF3-43BE2FD429C3}" destId="{14C81BEA-0C8D-4F00-AE00-5FA9F8E5038B}" srcOrd="2" destOrd="0" presId="urn:microsoft.com/office/officeart/2018/5/layout/IconCircleLabelList"/>
    <dgm:cxn modelId="{F38082CC-8BEA-4479-9547-4107E0229D94}" type="presParOf" srcId="{14C81BEA-0C8D-4F00-AE00-5FA9F8E5038B}" destId="{E82CD1DD-6BBD-4EFE-BF36-9687C8DC28D6}" srcOrd="0" destOrd="0" presId="urn:microsoft.com/office/officeart/2018/5/layout/IconCircleLabelList"/>
    <dgm:cxn modelId="{21EA0AFE-6422-4628-ACCE-57CC24190A94}" type="presParOf" srcId="{14C81BEA-0C8D-4F00-AE00-5FA9F8E5038B}" destId="{C99A4E82-4C6C-4571-B2C2-D4FC3ABCA2FD}" srcOrd="1" destOrd="0" presId="urn:microsoft.com/office/officeart/2018/5/layout/IconCircleLabelList"/>
    <dgm:cxn modelId="{4B6B3EE9-CC15-4ED2-91DD-4C8BABDE30FF}" type="presParOf" srcId="{14C81BEA-0C8D-4F00-AE00-5FA9F8E5038B}" destId="{60EDA76F-F89F-4883-829E-A83C9FB58E88}" srcOrd="2" destOrd="0" presId="urn:microsoft.com/office/officeart/2018/5/layout/IconCircleLabelList"/>
    <dgm:cxn modelId="{D99C3910-6B99-41A2-89DA-324F141AD3C0}" type="presParOf" srcId="{14C81BEA-0C8D-4F00-AE00-5FA9F8E5038B}" destId="{EFA089B9-B80F-4DE5-BEE2-72366BF7F0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6E7B09-4C67-4C43-90D5-7912E8E792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CADC6-80EB-4ECD-9903-2E818AA4C2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Designs were made for 2 platform levels.</a:t>
          </a:r>
          <a:endParaRPr lang="en-US"/>
        </a:p>
      </dgm:t>
    </dgm:pt>
    <dgm:pt modelId="{1E9DA42F-489E-47B6-B08A-035234A81D46}" type="parTrans" cxnId="{07CAE978-3846-4431-A70B-664691555B03}">
      <dgm:prSet/>
      <dgm:spPr/>
      <dgm:t>
        <a:bodyPr/>
        <a:lstStyle/>
        <a:p>
          <a:endParaRPr lang="en-US"/>
        </a:p>
      </dgm:t>
    </dgm:pt>
    <dgm:pt modelId="{1812206C-3CD1-4A56-A59D-D268C13B7239}" type="sibTrans" cxnId="{07CAE978-3846-4431-A70B-664691555B03}">
      <dgm:prSet/>
      <dgm:spPr/>
      <dgm:t>
        <a:bodyPr/>
        <a:lstStyle/>
        <a:p>
          <a:endParaRPr lang="en-US"/>
        </a:p>
      </dgm:t>
    </dgm:pt>
    <dgm:pt modelId="{095FF19D-E00B-4F34-8C8A-10C5736558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movement system handled converting instructions into motor activations.</a:t>
          </a:r>
          <a:endParaRPr lang="en-US"/>
        </a:p>
      </dgm:t>
    </dgm:pt>
    <dgm:pt modelId="{337A6B77-B53B-435D-959D-EF3D6B9FCD4C}" type="parTrans" cxnId="{64BF3312-065C-4079-A6A5-67BA20765695}">
      <dgm:prSet/>
      <dgm:spPr/>
      <dgm:t>
        <a:bodyPr/>
        <a:lstStyle/>
        <a:p>
          <a:endParaRPr lang="en-US"/>
        </a:p>
      </dgm:t>
    </dgm:pt>
    <dgm:pt modelId="{6DA1522D-7F71-49F6-B0BB-4AC3F42E203A}" type="sibTrans" cxnId="{64BF3312-065C-4079-A6A5-67BA20765695}">
      <dgm:prSet/>
      <dgm:spPr/>
      <dgm:t>
        <a:bodyPr/>
        <a:lstStyle/>
        <a:p>
          <a:endParaRPr lang="en-US"/>
        </a:p>
      </dgm:t>
    </dgm:pt>
    <dgm:pt modelId="{66447EB8-9C49-4DE9-BE35-5953C87348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Logic system handled data collection, filtering, and decision making.</a:t>
          </a:r>
          <a:endParaRPr lang="en-US" dirty="0"/>
        </a:p>
      </dgm:t>
    </dgm:pt>
    <dgm:pt modelId="{0E3FB410-2906-4592-8A5B-1D2125757459}" type="parTrans" cxnId="{74597AAB-C776-41D1-8EC1-31E8D4BCDB6C}">
      <dgm:prSet/>
      <dgm:spPr/>
      <dgm:t>
        <a:bodyPr/>
        <a:lstStyle/>
        <a:p>
          <a:endParaRPr lang="en-US"/>
        </a:p>
      </dgm:t>
    </dgm:pt>
    <dgm:pt modelId="{2C32AE44-1B98-4A3C-9CDF-2E3083599F04}" type="sibTrans" cxnId="{74597AAB-C776-41D1-8EC1-31E8D4BCDB6C}">
      <dgm:prSet/>
      <dgm:spPr/>
      <dgm:t>
        <a:bodyPr/>
        <a:lstStyle/>
        <a:p>
          <a:endParaRPr lang="en-US"/>
        </a:p>
      </dgm:t>
    </dgm:pt>
    <dgm:pt modelId="{0F99434C-F1B0-4FE0-A5B2-B17B2768A8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Systems were designed separated due to the limited space available.</a:t>
          </a:r>
          <a:endParaRPr lang="en-US"/>
        </a:p>
      </dgm:t>
    </dgm:pt>
    <dgm:pt modelId="{7D854618-9338-40E0-B926-57DFBF83E5F4}" type="parTrans" cxnId="{43FCFC32-94CF-4B09-9CE0-71E401B36448}">
      <dgm:prSet/>
      <dgm:spPr/>
      <dgm:t>
        <a:bodyPr/>
        <a:lstStyle/>
        <a:p>
          <a:endParaRPr lang="en-US"/>
        </a:p>
      </dgm:t>
    </dgm:pt>
    <dgm:pt modelId="{566A43D1-FC16-44B6-9A33-E1E25FAFDC5D}" type="sibTrans" cxnId="{43FCFC32-94CF-4B09-9CE0-71E401B36448}">
      <dgm:prSet/>
      <dgm:spPr/>
      <dgm:t>
        <a:bodyPr/>
        <a:lstStyle/>
        <a:p>
          <a:endParaRPr lang="en-US"/>
        </a:p>
      </dgm:t>
    </dgm:pt>
    <dgm:pt modelId="{4122913A-2D10-4220-A53C-D927460477B1}" type="pres">
      <dgm:prSet presAssocID="{AA6E7B09-4C67-4C43-90D5-7912E8E7923A}" presName="root" presStyleCnt="0">
        <dgm:presLayoutVars>
          <dgm:dir/>
          <dgm:resizeHandles val="exact"/>
        </dgm:presLayoutVars>
      </dgm:prSet>
      <dgm:spPr/>
    </dgm:pt>
    <dgm:pt modelId="{B107AEBB-B465-4CB1-91CB-BD9E2254A6C6}" type="pres">
      <dgm:prSet presAssocID="{229CADC6-80EB-4ECD-9903-2E818AA4C2AA}" presName="compNode" presStyleCnt="0"/>
      <dgm:spPr/>
    </dgm:pt>
    <dgm:pt modelId="{21167DF6-5A4D-4C90-9CEB-E5A4433D9931}" type="pres">
      <dgm:prSet presAssocID="{229CADC6-80EB-4ECD-9903-2E818AA4C2AA}" presName="bgRect" presStyleLbl="bgShp" presStyleIdx="0" presStyleCnt="4"/>
      <dgm:spPr/>
    </dgm:pt>
    <dgm:pt modelId="{9073DDDA-2066-40CD-B351-D96BC1DD48A9}" type="pres">
      <dgm:prSet presAssocID="{229CADC6-80EB-4ECD-9903-2E818AA4C2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3704600-1C94-4737-B55D-0271AB68A682}" type="pres">
      <dgm:prSet presAssocID="{229CADC6-80EB-4ECD-9903-2E818AA4C2AA}" presName="spaceRect" presStyleCnt="0"/>
      <dgm:spPr/>
    </dgm:pt>
    <dgm:pt modelId="{90146962-A49A-4180-B314-51C8B1A9D5C4}" type="pres">
      <dgm:prSet presAssocID="{229CADC6-80EB-4ECD-9903-2E818AA4C2AA}" presName="parTx" presStyleLbl="revTx" presStyleIdx="0" presStyleCnt="4">
        <dgm:presLayoutVars>
          <dgm:chMax val="0"/>
          <dgm:chPref val="0"/>
        </dgm:presLayoutVars>
      </dgm:prSet>
      <dgm:spPr/>
    </dgm:pt>
    <dgm:pt modelId="{5145670C-1000-4704-906F-1B202FC88F98}" type="pres">
      <dgm:prSet presAssocID="{1812206C-3CD1-4A56-A59D-D268C13B7239}" presName="sibTrans" presStyleCnt="0"/>
      <dgm:spPr/>
    </dgm:pt>
    <dgm:pt modelId="{EE1FECFB-8888-43BA-8692-2420B097EBDE}" type="pres">
      <dgm:prSet presAssocID="{095FF19D-E00B-4F34-8C8A-10C573655809}" presName="compNode" presStyleCnt="0"/>
      <dgm:spPr/>
    </dgm:pt>
    <dgm:pt modelId="{7C1EF30B-EE9D-4BCA-AAB0-FD85F960A179}" type="pres">
      <dgm:prSet presAssocID="{095FF19D-E00B-4F34-8C8A-10C573655809}" presName="bgRect" presStyleLbl="bgShp" presStyleIdx="1" presStyleCnt="4"/>
      <dgm:spPr/>
    </dgm:pt>
    <dgm:pt modelId="{13A4982F-BBCD-4737-A846-2FE17B2D1827}" type="pres">
      <dgm:prSet presAssocID="{095FF19D-E00B-4F34-8C8A-10C5736558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CE465ED-8AD6-471A-BECE-8F8C44819BF7}" type="pres">
      <dgm:prSet presAssocID="{095FF19D-E00B-4F34-8C8A-10C573655809}" presName="spaceRect" presStyleCnt="0"/>
      <dgm:spPr/>
    </dgm:pt>
    <dgm:pt modelId="{A285B211-AEC3-477B-8DA6-78A9D76E59AA}" type="pres">
      <dgm:prSet presAssocID="{095FF19D-E00B-4F34-8C8A-10C573655809}" presName="parTx" presStyleLbl="revTx" presStyleIdx="1" presStyleCnt="4">
        <dgm:presLayoutVars>
          <dgm:chMax val="0"/>
          <dgm:chPref val="0"/>
        </dgm:presLayoutVars>
      </dgm:prSet>
      <dgm:spPr/>
    </dgm:pt>
    <dgm:pt modelId="{1A7781F0-82A3-403E-83FD-E087C28EA512}" type="pres">
      <dgm:prSet presAssocID="{6DA1522D-7F71-49F6-B0BB-4AC3F42E203A}" presName="sibTrans" presStyleCnt="0"/>
      <dgm:spPr/>
    </dgm:pt>
    <dgm:pt modelId="{F97AAA20-25F5-4DD2-9240-C69BFBE419E6}" type="pres">
      <dgm:prSet presAssocID="{66447EB8-9C49-4DE9-BE35-5953C8734837}" presName="compNode" presStyleCnt="0"/>
      <dgm:spPr/>
    </dgm:pt>
    <dgm:pt modelId="{1A5D6236-A2DA-4FFD-BD90-0D280E8225A3}" type="pres">
      <dgm:prSet presAssocID="{66447EB8-9C49-4DE9-BE35-5953C8734837}" presName="bgRect" presStyleLbl="bgShp" presStyleIdx="2" presStyleCnt="4"/>
      <dgm:spPr/>
    </dgm:pt>
    <dgm:pt modelId="{3F9D4BEB-2791-438F-ACFF-84BEB0975EC0}" type="pres">
      <dgm:prSet presAssocID="{66447EB8-9C49-4DE9-BE35-5953C87348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47F800E-2F01-437D-B038-DA8B77E38AF6}" type="pres">
      <dgm:prSet presAssocID="{66447EB8-9C49-4DE9-BE35-5953C8734837}" presName="spaceRect" presStyleCnt="0"/>
      <dgm:spPr/>
    </dgm:pt>
    <dgm:pt modelId="{A27607C4-01DB-4401-A0B7-C9F3C7BBC889}" type="pres">
      <dgm:prSet presAssocID="{66447EB8-9C49-4DE9-BE35-5953C8734837}" presName="parTx" presStyleLbl="revTx" presStyleIdx="2" presStyleCnt="4">
        <dgm:presLayoutVars>
          <dgm:chMax val="0"/>
          <dgm:chPref val="0"/>
        </dgm:presLayoutVars>
      </dgm:prSet>
      <dgm:spPr/>
    </dgm:pt>
    <dgm:pt modelId="{18F43087-42D3-4268-A5D4-ED394AB5DB70}" type="pres">
      <dgm:prSet presAssocID="{2C32AE44-1B98-4A3C-9CDF-2E3083599F04}" presName="sibTrans" presStyleCnt="0"/>
      <dgm:spPr/>
    </dgm:pt>
    <dgm:pt modelId="{98EB3F6E-E84E-4CCF-A17F-E55EF8DD57D7}" type="pres">
      <dgm:prSet presAssocID="{0F99434C-F1B0-4FE0-A5B2-B17B2768A8E3}" presName="compNode" presStyleCnt="0"/>
      <dgm:spPr/>
    </dgm:pt>
    <dgm:pt modelId="{241BA4F9-6225-4878-970D-41D2ABA43248}" type="pres">
      <dgm:prSet presAssocID="{0F99434C-F1B0-4FE0-A5B2-B17B2768A8E3}" presName="bgRect" presStyleLbl="bgShp" presStyleIdx="3" presStyleCnt="4"/>
      <dgm:spPr/>
    </dgm:pt>
    <dgm:pt modelId="{8CA5F5FB-BB63-4F85-8500-96D15EAA3D56}" type="pres">
      <dgm:prSet presAssocID="{0F99434C-F1B0-4FE0-A5B2-B17B2768A8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AF3B3DD6-1FBE-44BC-8DB6-BE9FBC45AEDF}" type="pres">
      <dgm:prSet presAssocID="{0F99434C-F1B0-4FE0-A5B2-B17B2768A8E3}" presName="spaceRect" presStyleCnt="0"/>
      <dgm:spPr/>
    </dgm:pt>
    <dgm:pt modelId="{3D44C8A5-FCF2-4005-9602-C06F6F02227D}" type="pres">
      <dgm:prSet presAssocID="{0F99434C-F1B0-4FE0-A5B2-B17B2768A8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BF3312-065C-4079-A6A5-67BA20765695}" srcId="{AA6E7B09-4C67-4C43-90D5-7912E8E7923A}" destId="{095FF19D-E00B-4F34-8C8A-10C573655809}" srcOrd="1" destOrd="0" parTransId="{337A6B77-B53B-435D-959D-EF3D6B9FCD4C}" sibTransId="{6DA1522D-7F71-49F6-B0BB-4AC3F42E203A}"/>
    <dgm:cxn modelId="{43FCFC32-94CF-4B09-9CE0-71E401B36448}" srcId="{AA6E7B09-4C67-4C43-90D5-7912E8E7923A}" destId="{0F99434C-F1B0-4FE0-A5B2-B17B2768A8E3}" srcOrd="3" destOrd="0" parTransId="{7D854618-9338-40E0-B926-57DFBF83E5F4}" sibTransId="{566A43D1-FC16-44B6-9A33-E1E25FAFDC5D}"/>
    <dgm:cxn modelId="{5E3E9950-C449-44B1-A77E-9831B9D61B9C}" type="presOf" srcId="{0F99434C-F1B0-4FE0-A5B2-B17B2768A8E3}" destId="{3D44C8A5-FCF2-4005-9602-C06F6F02227D}" srcOrd="0" destOrd="0" presId="urn:microsoft.com/office/officeart/2018/2/layout/IconVerticalSolidList"/>
    <dgm:cxn modelId="{CD00C556-9088-4BE9-9C7F-F8283BE7850D}" type="presOf" srcId="{AA6E7B09-4C67-4C43-90D5-7912E8E7923A}" destId="{4122913A-2D10-4220-A53C-D927460477B1}" srcOrd="0" destOrd="0" presId="urn:microsoft.com/office/officeart/2018/2/layout/IconVerticalSolidList"/>
    <dgm:cxn modelId="{07CAE978-3846-4431-A70B-664691555B03}" srcId="{AA6E7B09-4C67-4C43-90D5-7912E8E7923A}" destId="{229CADC6-80EB-4ECD-9903-2E818AA4C2AA}" srcOrd="0" destOrd="0" parTransId="{1E9DA42F-489E-47B6-B08A-035234A81D46}" sibTransId="{1812206C-3CD1-4A56-A59D-D268C13B7239}"/>
    <dgm:cxn modelId="{7B6D5895-33C9-459B-B500-7242CC3D0B36}" type="presOf" srcId="{095FF19D-E00B-4F34-8C8A-10C573655809}" destId="{A285B211-AEC3-477B-8DA6-78A9D76E59AA}" srcOrd="0" destOrd="0" presId="urn:microsoft.com/office/officeart/2018/2/layout/IconVerticalSolidList"/>
    <dgm:cxn modelId="{74597AAB-C776-41D1-8EC1-31E8D4BCDB6C}" srcId="{AA6E7B09-4C67-4C43-90D5-7912E8E7923A}" destId="{66447EB8-9C49-4DE9-BE35-5953C8734837}" srcOrd="2" destOrd="0" parTransId="{0E3FB410-2906-4592-8A5B-1D2125757459}" sibTransId="{2C32AE44-1B98-4A3C-9CDF-2E3083599F04}"/>
    <dgm:cxn modelId="{F630ECAF-B1CF-4471-990A-E7766D927E61}" type="presOf" srcId="{66447EB8-9C49-4DE9-BE35-5953C8734837}" destId="{A27607C4-01DB-4401-A0B7-C9F3C7BBC889}" srcOrd="0" destOrd="0" presId="urn:microsoft.com/office/officeart/2018/2/layout/IconVerticalSolidList"/>
    <dgm:cxn modelId="{A0E945EB-1DB7-403F-B406-9A861A0557E4}" type="presOf" srcId="{229CADC6-80EB-4ECD-9903-2E818AA4C2AA}" destId="{90146962-A49A-4180-B314-51C8B1A9D5C4}" srcOrd="0" destOrd="0" presId="urn:microsoft.com/office/officeart/2018/2/layout/IconVerticalSolidList"/>
    <dgm:cxn modelId="{BAAB33BE-2122-4FC7-A296-FDB742A28871}" type="presParOf" srcId="{4122913A-2D10-4220-A53C-D927460477B1}" destId="{B107AEBB-B465-4CB1-91CB-BD9E2254A6C6}" srcOrd="0" destOrd="0" presId="urn:microsoft.com/office/officeart/2018/2/layout/IconVerticalSolidList"/>
    <dgm:cxn modelId="{6D7103E0-42AB-4B00-98A8-CE0B01F89F7A}" type="presParOf" srcId="{B107AEBB-B465-4CB1-91CB-BD9E2254A6C6}" destId="{21167DF6-5A4D-4C90-9CEB-E5A4433D9931}" srcOrd="0" destOrd="0" presId="urn:microsoft.com/office/officeart/2018/2/layout/IconVerticalSolidList"/>
    <dgm:cxn modelId="{03D57071-2812-429D-9D38-522775536836}" type="presParOf" srcId="{B107AEBB-B465-4CB1-91CB-BD9E2254A6C6}" destId="{9073DDDA-2066-40CD-B351-D96BC1DD48A9}" srcOrd="1" destOrd="0" presId="urn:microsoft.com/office/officeart/2018/2/layout/IconVerticalSolidList"/>
    <dgm:cxn modelId="{9121A1F5-642C-449D-99A5-3082168BEA50}" type="presParOf" srcId="{B107AEBB-B465-4CB1-91CB-BD9E2254A6C6}" destId="{D3704600-1C94-4737-B55D-0271AB68A682}" srcOrd="2" destOrd="0" presId="urn:microsoft.com/office/officeart/2018/2/layout/IconVerticalSolidList"/>
    <dgm:cxn modelId="{6A43DD59-7A90-4700-B1C3-E0AE4AF79D57}" type="presParOf" srcId="{B107AEBB-B465-4CB1-91CB-BD9E2254A6C6}" destId="{90146962-A49A-4180-B314-51C8B1A9D5C4}" srcOrd="3" destOrd="0" presId="urn:microsoft.com/office/officeart/2018/2/layout/IconVerticalSolidList"/>
    <dgm:cxn modelId="{D977A76C-C886-438B-B12F-628893381316}" type="presParOf" srcId="{4122913A-2D10-4220-A53C-D927460477B1}" destId="{5145670C-1000-4704-906F-1B202FC88F98}" srcOrd="1" destOrd="0" presId="urn:microsoft.com/office/officeart/2018/2/layout/IconVerticalSolidList"/>
    <dgm:cxn modelId="{77CF6FF7-D591-45F7-88FA-2BA08E9B2C2D}" type="presParOf" srcId="{4122913A-2D10-4220-A53C-D927460477B1}" destId="{EE1FECFB-8888-43BA-8692-2420B097EBDE}" srcOrd="2" destOrd="0" presId="urn:microsoft.com/office/officeart/2018/2/layout/IconVerticalSolidList"/>
    <dgm:cxn modelId="{5D14D94C-52AC-4A70-91D8-234D3348A487}" type="presParOf" srcId="{EE1FECFB-8888-43BA-8692-2420B097EBDE}" destId="{7C1EF30B-EE9D-4BCA-AAB0-FD85F960A179}" srcOrd="0" destOrd="0" presId="urn:microsoft.com/office/officeart/2018/2/layout/IconVerticalSolidList"/>
    <dgm:cxn modelId="{F04D0890-0327-4DF7-8C5A-5ADE3ABF7216}" type="presParOf" srcId="{EE1FECFB-8888-43BA-8692-2420B097EBDE}" destId="{13A4982F-BBCD-4737-A846-2FE17B2D1827}" srcOrd="1" destOrd="0" presId="urn:microsoft.com/office/officeart/2018/2/layout/IconVerticalSolidList"/>
    <dgm:cxn modelId="{5DE31C60-8392-4172-9CEC-1E888AF9BAA0}" type="presParOf" srcId="{EE1FECFB-8888-43BA-8692-2420B097EBDE}" destId="{0CE465ED-8AD6-471A-BECE-8F8C44819BF7}" srcOrd="2" destOrd="0" presId="urn:microsoft.com/office/officeart/2018/2/layout/IconVerticalSolidList"/>
    <dgm:cxn modelId="{76E35501-916D-4883-809F-12450403F8EC}" type="presParOf" srcId="{EE1FECFB-8888-43BA-8692-2420B097EBDE}" destId="{A285B211-AEC3-477B-8DA6-78A9D76E59AA}" srcOrd="3" destOrd="0" presId="urn:microsoft.com/office/officeart/2018/2/layout/IconVerticalSolidList"/>
    <dgm:cxn modelId="{2028C915-D0F7-4CFF-8E06-772B8F3A1EF4}" type="presParOf" srcId="{4122913A-2D10-4220-A53C-D927460477B1}" destId="{1A7781F0-82A3-403E-83FD-E087C28EA512}" srcOrd="3" destOrd="0" presId="urn:microsoft.com/office/officeart/2018/2/layout/IconVerticalSolidList"/>
    <dgm:cxn modelId="{D34DB03A-D9F2-4197-BB51-427229D74AD4}" type="presParOf" srcId="{4122913A-2D10-4220-A53C-D927460477B1}" destId="{F97AAA20-25F5-4DD2-9240-C69BFBE419E6}" srcOrd="4" destOrd="0" presId="urn:microsoft.com/office/officeart/2018/2/layout/IconVerticalSolidList"/>
    <dgm:cxn modelId="{4A4539EF-A75E-4B8C-AC64-9E18263FE4BA}" type="presParOf" srcId="{F97AAA20-25F5-4DD2-9240-C69BFBE419E6}" destId="{1A5D6236-A2DA-4FFD-BD90-0D280E8225A3}" srcOrd="0" destOrd="0" presId="urn:microsoft.com/office/officeart/2018/2/layout/IconVerticalSolidList"/>
    <dgm:cxn modelId="{AA0210B4-7DAD-4597-B057-9D66266E02E8}" type="presParOf" srcId="{F97AAA20-25F5-4DD2-9240-C69BFBE419E6}" destId="{3F9D4BEB-2791-438F-ACFF-84BEB0975EC0}" srcOrd="1" destOrd="0" presId="urn:microsoft.com/office/officeart/2018/2/layout/IconVerticalSolidList"/>
    <dgm:cxn modelId="{CC5652B1-1735-4841-BF83-23B21A9D479B}" type="presParOf" srcId="{F97AAA20-25F5-4DD2-9240-C69BFBE419E6}" destId="{147F800E-2F01-437D-B038-DA8B77E38AF6}" srcOrd="2" destOrd="0" presId="urn:microsoft.com/office/officeart/2018/2/layout/IconVerticalSolidList"/>
    <dgm:cxn modelId="{4243177D-D9FD-4358-BA9A-E9C0F4102392}" type="presParOf" srcId="{F97AAA20-25F5-4DD2-9240-C69BFBE419E6}" destId="{A27607C4-01DB-4401-A0B7-C9F3C7BBC889}" srcOrd="3" destOrd="0" presId="urn:microsoft.com/office/officeart/2018/2/layout/IconVerticalSolidList"/>
    <dgm:cxn modelId="{69ED530F-39B8-41BB-BE1A-B843A22CB576}" type="presParOf" srcId="{4122913A-2D10-4220-A53C-D927460477B1}" destId="{18F43087-42D3-4268-A5D4-ED394AB5DB70}" srcOrd="5" destOrd="0" presId="urn:microsoft.com/office/officeart/2018/2/layout/IconVerticalSolidList"/>
    <dgm:cxn modelId="{82A71E3B-69A7-46FB-A4F8-0054A8D579FC}" type="presParOf" srcId="{4122913A-2D10-4220-A53C-D927460477B1}" destId="{98EB3F6E-E84E-4CCF-A17F-E55EF8DD57D7}" srcOrd="6" destOrd="0" presId="urn:microsoft.com/office/officeart/2018/2/layout/IconVerticalSolidList"/>
    <dgm:cxn modelId="{C41F02C9-E1BE-4466-987F-5173366116FB}" type="presParOf" srcId="{98EB3F6E-E84E-4CCF-A17F-E55EF8DD57D7}" destId="{241BA4F9-6225-4878-970D-41D2ABA43248}" srcOrd="0" destOrd="0" presId="urn:microsoft.com/office/officeart/2018/2/layout/IconVerticalSolidList"/>
    <dgm:cxn modelId="{DB06CF0F-7FB4-42ED-B0CC-0CC647DEFB4E}" type="presParOf" srcId="{98EB3F6E-E84E-4CCF-A17F-E55EF8DD57D7}" destId="{8CA5F5FB-BB63-4F85-8500-96D15EAA3D56}" srcOrd="1" destOrd="0" presId="urn:microsoft.com/office/officeart/2018/2/layout/IconVerticalSolidList"/>
    <dgm:cxn modelId="{DB1130C2-1B4E-4460-95DB-0FD7D5B2F601}" type="presParOf" srcId="{98EB3F6E-E84E-4CCF-A17F-E55EF8DD57D7}" destId="{AF3B3DD6-1FBE-44BC-8DB6-BE9FBC45AEDF}" srcOrd="2" destOrd="0" presId="urn:microsoft.com/office/officeart/2018/2/layout/IconVerticalSolidList"/>
    <dgm:cxn modelId="{DD15A80A-A9E3-4DD1-A7A9-7A9A1E8781E7}" type="presParOf" srcId="{98EB3F6E-E84E-4CCF-A17F-E55EF8DD57D7}" destId="{3D44C8A5-FCF2-4005-9602-C06F6F022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03467-8C98-43F0-95A4-EA84B96795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ADFF4-2A27-4654-8564-FC7194782C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First implementation of the robotic operating system (ROS) was used in this project.</a:t>
          </a:r>
          <a:endParaRPr lang="en-US"/>
        </a:p>
      </dgm:t>
    </dgm:pt>
    <dgm:pt modelId="{B6F56C32-E3D7-4139-B59C-6F5A05410B1F}" type="parTrans" cxnId="{545929F3-6715-4E78-8F08-D727E137FB60}">
      <dgm:prSet/>
      <dgm:spPr/>
      <dgm:t>
        <a:bodyPr/>
        <a:lstStyle/>
        <a:p>
          <a:endParaRPr lang="en-US"/>
        </a:p>
      </dgm:t>
    </dgm:pt>
    <dgm:pt modelId="{99D0AD37-0F07-4C24-9513-DB698F95517E}" type="sibTrans" cxnId="{545929F3-6715-4E78-8F08-D727E137FB60}">
      <dgm:prSet/>
      <dgm:spPr/>
      <dgm:t>
        <a:bodyPr/>
        <a:lstStyle/>
        <a:p>
          <a:endParaRPr lang="en-US"/>
        </a:p>
      </dgm:t>
    </dgm:pt>
    <dgm:pt modelId="{E3720934-2828-4F27-B03C-2E4E65D9DD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Understanding the flow of communication as important factor.</a:t>
          </a:r>
          <a:endParaRPr lang="en-US"/>
        </a:p>
      </dgm:t>
    </dgm:pt>
    <dgm:pt modelId="{6F783E51-132F-428E-B74B-C085A3C6A840}" type="parTrans" cxnId="{C2B7CC80-5442-4AA3-B8FD-33E19DC5BA8B}">
      <dgm:prSet/>
      <dgm:spPr/>
      <dgm:t>
        <a:bodyPr/>
        <a:lstStyle/>
        <a:p>
          <a:endParaRPr lang="en-US"/>
        </a:p>
      </dgm:t>
    </dgm:pt>
    <dgm:pt modelId="{62427099-2647-4008-9F98-7849415C4977}" type="sibTrans" cxnId="{C2B7CC80-5442-4AA3-B8FD-33E19DC5BA8B}">
      <dgm:prSet/>
      <dgm:spPr/>
      <dgm:t>
        <a:bodyPr/>
        <a:lstStyle/>
        <a:p>
          <a:endParaRPr lang="en-US"/>
        </a:p>
      </dgm:t>
    </dgm:pt>
    <dgm:pt modelId="{94C01765-FE2C-4DDF-BCB3-4B21AE7B0407}" type="pres">
      <dgm:prSet presAssocID="{05003467-8C98-43F0-95A4-EA84B9679584}" presName="root" presStyleCnt="0">
        <dgm:presLayoutVars>
          <dgm:dir/>
          <dgm:resizeHandles val="exact"/>
        </dgm:presLayoutVars>
      </dgm:prSet>
      <dgm:spPr/>
    </dgm:pt>
    <dgm:pt modelId="{5278D2EE-479E-4D6A-ADEF-25FAD57372E3}" type="pres">
      <dgm:prSet presAssocID="{655ADFF4-2A27-4654-8564-FC7194782CE5}" presName="compNode" presStyleCnt="0"/>
      <dgm:spPr/>
    </dgm:pt>
    <dgm:pt modelId="{8481B1F5-EE4A-48BF-86AB-E8513D750A27}" type="pres">
      <dgm:prSet presAssocID="{655ADFF4-2A27-4654-8564-FC7194782CE5}" presName="bgRect" presStyleLbl="bgShp" presStyleIdx="0" presStyleCnt="2"/>
      <dgm:spPr/>
    </dgm:pt>
    <dgm:pt modelId="{A780E551-95A0-463E-B828-5238F2CDD1CA}" type="pres">
      <dgm:prSet presAssocID="{655ADFF4-2A27-4654-8564-FC7194782C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737A82D-B5C6-42EC-85D7-44E20B43F32C}" type="pres">
      <dgm:prSet presAssocID="{655ADFF4-2A27-4654-8564-FC7194782CE5}" presName="spaceRect" presStyleCnt="0"/>
      <dgm:spPr/>
    </dgm:pt>
    <dgm:pt modelId="{7F790E77-3D89-4CFA-BE74-E3C62A9F916F}" type="pres">
      <dgm:prSet presAssocID="{655ADFF4-2A27-4654-8564-FC7194782CE5}" presName="parTx" presStyleLbl="revTx" presStyleIdx="0" presStyleCnt="2">
        <dgm:presLayoutVars>
          <dgm:chMax val="0"/>
          <dgm:chPref val="0"/>
        </dgm:presLayoutVars>
      </dgm:prSet>
      <dgm:spPr/>
    </dgm:pt>
    <dgm:pt modelId="{8C7CFEC9-B919-4BFD-B0C8-62C8DF4EDB33}" type="pres">
      <dgm:prSet presAssocID="{99D0AD37-0F07-4C24-9513-DB698F95517E}" presName="sibTrans" presStyleCnt="0"/>
      <dgm:spPr/>
    </dgm:pt>
    <dgm:pt modelId="{5FF2FA43-712E-4E07-9249-2FDBB1E49AB3}" type="pres">
      <dgm:prSet presAssocID="{E3720934-2828-4F27-B03C-2E4E65D9DD89}" presName="compNode" presStyleCnt="0"/>
      <dgm:spPr/>
    </dgm:pt>
    <dgm:pt modelId="{760034D3-F13D-4AFA-89BE-EF044AF6B669}" type="pres">
      <dgm:prSet presAssocID="{E3720934-2828-4F27-B03C-2E4E65D9DD89}" presName="bgRect" presStyleLbl="bgShp" presStyleIdx="1" presStyleCnt="2"/>
      <dgm:spPr/>
    </dgm:pt>
    <dgm:pt modelId="{1C6FF4AB-EC6D-4D52-800E-A0A306FF3CFA}" type="pres">
      <dgm:prSet presAssocID="{E3720934-2828-4F27-B03C-2E4E65D9DD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8E72A0C-EF51-4572-86BD-277C5AA9FDF7}" type="pres">
      <dgm:prSet presAssocID="{E3720934-2828-4F27-B03C-2E4E65D9DD89}" presName="spaceRect" presStyleCnt="0"/>
      <dgm:spPr/>
    </dgm:pt>
    <dgm:pt modelId="{28D7F9F0-C31C-48C1-A487-DE3214D936C6}" type="pres">
      <dgm:prSet presAssocID="{E3720934-2828-4F27-B03C-2E4E65D9DD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E4A5719-84A4-4104-81AF-A31ACBBE3778}" type="presOf" srcId="{E3720934-2828-4F27-B03C-2E4E65D9DD89}" destId="{28D7F9F0-C31C-48C1-A487-DE3214D936C6}" srcOrd="0" destOrd="0" presId="urn:microsoft.com/office/officeart/2018/2/layout/IconVerticalSolidList"/>
    <dgm:cxn modelId="{5FCC4334-4D6C-43BD-A32B-3313FEAC7F5A}" type="presOf" srcId="{05003467-8C98-43F0-95A4-EA84B9679584}" destId="{94C01765-FE2C-4DDF-BCB3-4B21AE7B0407}" srcOrd="0" destOrd="0" presId="urn:microsoft.com/office/officeart/2018/2/layout/IconVerticalSolidList"/>
    <dgm:cxn modelId="{01EF374B-4B43-4CF2-9875-0AF62E458139}" type="presOf" srcId="{655ADFF4-2A27-4654-8564-FC7194782CE5}" destId="{7F790E77-3D89-4CFA-BE74-E3C62A9F916F}" srcOrd="0" destOrd="0" presId="urn:microsoft.com/office/officeart/2018/2/layout/IconVerticalSolidList"/>
    <dgm:cxn modelId="{C2B7CC80-5442-4AA3-B8FD-33E19DC5BA8B}" srcId="{05003467-8C98-43F0-95A4-EA84B9679584}" destId="{E3720934-2828-4F27-B03C-2E4E65D9DD89}" srcOrd="1" destOrd="0" parTransId="{6F783E51-132F-428E-B74B-C085A3C6A840}" sibTransId="{62427099-2647-4008-9F98-7849415C4977}"/>
    <dgm:cxn modelId="{545929F3-6715-4E78-8F08-D727E137FB60}" srcId="{05003467-8C98-43F0-95A4-EA84B9679584}" destId="{655ADFF4-2A27-4654-8564-FC7194782CE5}" srcOrd="0" destOrd="0" parTransId="{B6F56C32-E3D7-4139-B59C-6F5A05410B1F}" sibTransId="{99D0AD37-0F07-4C24-9513-DB698F95517E}"/>
    <dgm:cxn modelId="{50DD1258-9FE2-492A-81DE-01B4184F5807}" type="presParOf" srcId="{94C01765-FE2C-4DDF-BCB3-4B21AE7B0407}" destId="{5278D2EE-479E-4D6A-ADEF-25FAD57372E3}" srcOrd="0" destOrd="0" presId="urn:microsoft.com/office/officeart/2018/2/layout/IconVerticalSolidList"/>
    <dgm:cxn modelId="{56E9A7D8-E35D-4257-B00A-BECE7C025F20}" type="presParOf" srcId="{5278D2EE-479E-4D6A-ADEF-25FAD57372E3}" destId="{8481B1F5-EE4A-48BF-86AB-E8513D750A27}" srcOrd="0" destOrd="0" presId="urn:microsoft.com/office/officeart/2018/2/layout/IconVerticalSolidList"/>
    <dgm:cxn modelId="{415E7F3A-2761-48E2-A3F6-7FCA4B324485}" type="presParOf" srcId="{5278D2EE-479E-4D6A-ADEF-25FAD57372E3}" destId="{A780E551-95A0-463E-B828-5238F2CDD1CA}" srcOrd="1" destOrd="0" presId="urn:microsoft.com/office/officeart/2018/2/layout/IconVerticalSolidList"/>
    <dgm:cxn modelId="{A49D11D7-47D8-490A-BAB4-A41BE38AE871}" type="presParOf" srcId="{5278D2EE-479E-4D6A-ADEF-25FAD57372E3}" destId="{1737A82D-B5C6-42EC-85D7-44E20B43F32C}" srcOrd="2" destOrd="0" presId="urn:microsoft.com/office/officeart/2018/2/layout/IconVerticalSolidList"/>
    <dgm:cxn modelId="{831E8802-D62B-4E8B-AC95-9F3FD2B27A5B}" type="presParOf" srcId="{5278D2EE-479E-4D6A-ADEF-25FAD57372E3}" destId="{7F790E77-3D89-4CFA-BE74-E3C62A9F916F}" srcOrd="3" destOrd="0" presId="urn:microsoft.com/office/officeart/2018/2/layout/IconVerticalSolidList"/>
    <dgm:cxn modelId="{B7F884C9-35C7-41E6-B0DC-9CC2FBCF9079}" type="presParOf" srcId="{94C01765-FE2C-4DDF-BCB3-4B21AE7B0407}" destId="{8C7CFEC9-B919-4BFD-B0C8-62C8DF4EDB33}" srcOrd="1" destOrd="0" presId="urn:microsoft.com/office/officeart/2018/2/layout/IconVerticalSolidList"/>
    <dgm:cxn modelId="{4945EC1F-670D-42FB-AADE-E4FAEF90ECDC}" type="presParOf" srcId="{94C01765-FE2C-4DDF-BCB3-4B21AE7B0407}" destId="{5FF2FA43-712E-4E07-9249-2FDBB1E49AB3}" srcOrd="2" destOrd="0" presId="urn:microsoft.com/office/officeart/2018/2/layout/IconVerticalSolidList"/>
    <dgm:cxn modelId="{6263312F-2156-485B-B3CB-9AE35A752311}" type="presParOf" srcId="{5FF2FA43-712E-4E07-9249-2FDBB1E49AB3}" destId="{760034D3-F13D-4AFA-89BE-EF044AF6B669}" srcOrd="0" destOrd="0" presId="urn:microsoft.com/office/officeart/2018/2/layout/IconVerticalSolidList"/>
    <dgm:cxn modelId="{7F065BF0-A4AE-4E9D-9384-B7D3D31633BF}" type="presParOf" srcId="{5FF2FA43-712E-4E07-9249-2FDBB1E49AB3}" destId="{1C6FF4AB-EC6D-4D52-800E-A0A306FF3CFA}" srcOrd="1" destOrd="0" presId="urn:microsoft.com/office/officeart/2018/2/layout/IconVerticalSolidList"/>
    <dgm:cxn modelId="{48D025B3-3932-48BE-81AF-B375F4F4AACE}" type="presParOf" srcId="{5FF2FA43-712E-4E07-9249-2FDBB1E49AB3}" destId="{48E72A0C-EF51-4572-86BD-277C5AA9FDF7}" srcOrd="2" destOrd="0" presId="urn:microsoft.com/office/officeart/2018/2/layout/IconVerticalSolidList"/>
    <dgm:cxn modelId="{F8F9E0BB-9341-412D-8363-1B3067AFEC6B}" type="presParOf" srcId="{5FF2FA43-712E-4E07-9249-2FDBB1E49AB3}" destId="{28D7F9F0-C31C-48C1-A487-DE3214D936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A191C8-89FD-4CB8-9ED9-D40C74121A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0E5F7C-E87D-4EDC-922E-1496FFB5DFB5}">
      <dgm:prSet/>
      <dgm:spPr/>
      <dgm:t>
        <a:bodyPr/>
        <a:lstStyle/>
        <a:p>
          <a:r>
            <a:rPr lang="en-GB" b="1"/>
            <a:t>Movement System</a:t>
          </a:r>
          <a:endParaRPr lang="en-US"/>
        </a:p>
      </dgm:t>
    </dgm:pt>
    <dgm:pt modelId="{2D374B10-3E23-4D5D-B4D5-FD452E4CF38F}" type="parTrans" cxnId="{B183E9F2-506B-46CD-B569-4C3CF55EB325}">
      <dgm:prSet/>
      <dgm:spPr/>
      <dgm:t>
        <a:bodyPr/>
        <a:lstStyle/>
        <a:p>
          <a:endParaRPr lang="en-US"/>
        </a:p>
      </dgm:t>
    </dgm:pt>
    <dgm:pt modelId="{C6361246-7331-4A5A-AA04-2D3AC24FA343}" type="sibTrans" cxnId="{B183E9F2-506B-46CD-B569-4C3CF55EB325}">
      <dgm:prSet/>
      <dgm:spPr/>
      <dgm:t>
        <a:bodyPr/>
        <a:lstStyle/>
        <a:p>
          <a:endParaRPr lang="en-US"/>
        </a:p>
      </dgm:t>
    </dgm:pt>
    <dgm:pt modelId="{A50004E5-24E8-499A-8962-6AC11AF9960E}">
      <dgm:prSet/>
      <dgm:spPr/>
      <dgm:t>
        <a:bodyPr/>
        <a:lstStyle/>
        <a:p>
          <a:r>
            <a:rPr lang="en-GB"/>
            <a:t>Low level design was first made to allow for component testing.</a:t>
          </a:r>
          <a:endParaRPr lang="en-US"/>
        </a:p>
      </dgm:t>
    </dgm:pt>
    <dgm:pt modelId="{2529308B-D35D-4229-B86E-55A01C24E31B}" type="parTrans" cxnId="{C0889417-97F5-49FC-A6FA-29269C6B87D7}">
      <dgm:prSet/>
      <dgm:spPr/>
      <dgm:t>
        <a:bodyPr/>
        <a:lstStyle/>
        <a:p>
          <a:endParaRPr lang="en-US"/>
        </a:p>
      </dgm:t>
    </dgm:pt>
    <dgm:pt modelId="{57F32E07-8F93-43F1-A728-C7C582A9C7F4}" type="sibTrans" cxnId="{C0889417-97F5-49FC-A6FA-29269C6B87D7}">
      <dgm:prSet/>
      <dgm:spPr/>
      <dgm:t>
        <a:bodyPr/>
        <a:lstStyle/>
        <a:p>
          <a:endParaRPr lang="en-US"/>
        </a:p>
      </dgm:t>
    </dgm:pt>
    <dgm:pt modelId="{056C9FD3-D027-432F-9549-530DBC0CA715}">
      <dgm:prSet/>
      <dgm:spPr/>
      <dgm:t>
        <a:bodyPr/>
        <a:lstStyle/>
        <a:p>
          <a:r>
            <a:rPr lang="en-GB"/>
            <a:t>Allowed for communication instructions to be sent and received through the use of MQTT.</a:t>
          </a:r>
          <a:endParaRPr lang="en-US"/>
        </a:p>
      </dgm:t>
    </dgm:pt>
    <dgm:pt modelId="{AB2BEC8C-7B79-428F-9C39-47410B2BA134}" type="parTrans" cxnId="{ECEBCEBE-1516-4AE0-8132-438CD2CBCAC6}">
      <dgm:prSet/>
      <dgm:spPr/>
      <dgm:t>
        <a:bodyPr/>
        <a:lstStyle/>
        <a:p>
          <a:endParaRPr lang="en-US"/>
        </a:p>
      </dgm:t>
    </dgm:pt>
    <dgm:pt modelId="{24AC989C-9993-4443-9D70-79DDAF96AFEC}" type="sibTrans" cxnId="{ECEBCEBE-1516-4AE0-8132-438CD2CBCAC6}">
      <dgm:prSet/>
      <dgm:spPr/>
      <dgm:t>
        <a:bodyPr/>
        <a:lstStyle/>
        <a:p>
          <a:endParaRPr lang="en-US"/>
        </a:p>
      </dgm:t>
    </dgm:pt>
    <dgm:pt modelId="{111472C8-6A2E-4CBE-B338-4274646DA735}">
      <dgm:prSet/>
      <dgm:spPr/>
      <dgm:t>
        <a:bodyPr/>
        <a:lstStyle/>
        <a:p>
          <a:r>
            <a:rPr lang="en-GB"/>
            <a:t>Demonstrated that the all parts were functional and could perform at adjusted speeds.</a:t>
          </a:r>
          <a:endParaRPr lang="en-US"/>
        </a:p>
      </dgm:t>
    </dgm:pt>
    <dgm:pt modelId="{BDE898F9-A2C1-4B85-B399-3B3E342804FC}" type="parTrans" cxnId="{66A86604-68A4-4A99-9505-E83FE0C60C37}">
      <dgm:prSet/>
      <dgm:spPr/>
      <dgm:t>
        <a:bodyPr/>
        <a:lstStyle/>
        <a:p>
          <a:endParaRPr lang="en-US"/>
        </a:p>
      </dgm:t>
    </dgm:pt>
    <dgm:pt modelId="{928573BF-CF4E-430E-A8BA-89AB040498FE}" type="sibTrans" cxnId="{66A86604-68A4-4A99-9505-E83FE0C60C37}">
      <dgm:prSet/>
      <dgm:spPr/>
      <dgm:t>
        <a:bodyPr/>
        <a:lstStyle/>
        <a:p>
          <a:endParaRPr lang="en-US"/>
        </a:p>
      </dgm:t>
    </dgm:pt>
    <dgm:pt modelId="{3794C6F1-C37A-4E25-A487-AF0B9444E30C}" type="pres">
      <dgm:prSet presAssocID="{6EA191C8-89FD-4CB8-9ED9-D40C74121A3A}" presName="vert0" presStyleCnt="0">
        <dgm:presLayoutVars>
          <dgm:dir/>
          <dgm:animOne val="branch"/>
          <dgm:animLvl val="lvl"/>
        </dgm:presLayoutVars>
      </dgm:prSet>
      <dgm:spPr/>
    </dgm:pt>
    <dgm:pt modelId="{31AF235C-05B2-4463-A35F-90ECBF5231C7}" type="pres">
      <dgm:prSet presAssocID="{840E5F7C-E87D-4EDC-922E-1496FFB5DFB5}" presName="thickLine" presStyleLbl="alignNode1" presStyleIdx="0" presStyleCnt="1"/>
      <dgm:spPr/>
    </dgm:pt>
    <dgm:pt modelId="{D20EE254-5CEF-4C40-9D75-D426B6427364}" type="pres">
      <dgm:prSet presAssocID="{840E5F7C-E87D-4EDC-922E-1496FFB5DFB5}" presName="horz1" presStyleCnt="0"/>
      <dgm:spPr/>
    </dgm:pt>
    <dgm:pt modelId="{ACB9CF92-96B7-4010-AC65-C6F54AB6B94F}" type="pres">
      <dgm:prSet presAssocID="{840E5F7C-E87D-4EDC-922E-1496FFB5DFB5}" presName="tx1" presStyleLbl="revTx" presStyleIdx="0" presStyleCnt="4"/>
      <dgm:spPr/>
    </dgm:pt>
    <dgm:pt modelId="{9F5627BE-75D0-41E2-97E4-D688BB0D8452}" type="pres">
      <dgm:prSet presAssocID="{840E5F7C-E87D-4EDC-922E-1496FFB5DFB5}" presName="vert1" presStyleCnt="0"/>
      <dgm:spPr/>
    </dgm:pt>
    <dgm:pt modelId="{0A1E2587-7AAC-433F-BD63-CA434A7A6DCD}" type="pres">
      <dgm:prSet presAssocID="{A50004E5-24E8-499A-8962-6AC11AF9960E}" presName="vertSpace2a" presStyleCnt="0"/>
      <dgm:spPr/>
    </dgm:pt>
    <dgm:pt modelId="{38653570-8EE7-4369-BFE8-3B4FA504DF2B}" type="pres">
      <dgm:prSet presAssocID="{A50004E5-24E8-499A-8962-6AC11AF9960E}" presName="horz2" presStyleCnt="0"/>
      <dgm:spPr/>
    </dgm:pt>
    <dgm:pt modelId="{0F4828D8-6BDA-40E1-BB88-BBBE8ABB90D2}" type="pres">
      <dgm:prSet presAssocID="{A50004E5-24E8-499A-8962-6AC11AF9960E}" presName="horzSpace2" presStyleCnt="0"/>
      <dgm:spPr/>
    </dgm:pt>
    <dgm:pt modelId="{94F8F155-8DF4-46DC-8A62-8F9F91E9952A}" type="pres">
      <dgm:prSet presAssocID="{A50004E5-24E8-499A-8962-6AC11AF9960E}" presName="tx2" presStyleLbl="revTx" presStyleIdx="1" presStyleCnt="4"/>
      <dgm:spPr/>
    </dgm:pt>
    <dgm:pt modelId="{DB67B470-D942-42C2-A117-2943A9EB7403}" type="pres">
      <dgm:prSet presAssocID="{A50004E5-24E8-499A-8962-6AC11AF9960E}" presName="vert2" presStyleCnt="0"/>
      <dgm:spPr/>
    </dgm:pt>
    <dgm:pt modelId="{B1DE57D8-A4D4-4F6E-A40B-0B5B99DC1199}" type="pres">
      <dgm:prSet presAssocID="{A50004E5-24E8-499A-8962-6AC11AF9960E}" presName="thinLine2b" presStyleLbl="callout" presStyleIdx="0" presStyleCnt="3"/>
      <dgm:spPr/>
    </dgm:pt>
    <dgm:pt modelId="{551AA2B4-1B2B-4622-96E6-FF100BAECEA2}" type="pres">
      <dgm:prSet presAssocID="{A50004E5-24E8-499A-8962-6AC11AF9960E}" presName="vertSpace2b" presStyleCnt="0"/>
      <dgm:spPr/>
    </dgm:pt>
    <dgm:pt modelId="{5829AF65-E002-4500-A8C6-48EC4C789F63}" type="pres">
      <dgm:prSet presAssocID="{056C9FD3-D027-432F-9549-530DBC0CA715}" presName="horz2" presStyleCnt="0"/>
      <dgm:spPr/>
    </dgm:pt>
    <dgm:pt modelId="{7C8DE164-74E5-4BAE-B3A0-97B8C503B67F}" type="pres">
      <dgm:prSet presAssocID="{056C9FD3-D027-432F-9549-530DBC0CA715}" presName="horzSpace2" presStyleCnt="0"/>
      <dgm:spPr/>
    </dgm:pt>
    <dgm:pt modelId="{36717452-3532-4DCD-81E6-903BBC65690B}" type="pres">
      <dgm:prSet presAssocID="{056C9FD3-D027-432F-9549-530DBC0CA715}" presName="tx2" presStyleLbl="revTx" presStyleIdx="2" presStyleCnt="4"/>
      <dgm:spPr/>
    </dgm:pt>
    <dgm:pt modelId="{49B67A0D-996C-4E5D-9238-F109AB1A1B27}" type="pres">
      <dgm:prSet presAssocID="{056C9FD3-D027-432F-9549-530DBC0CA715}" presName="vert2" presStyleCnt="0"/>
      <dgm:spPr/>
    </dgm:pt>
    <dgm:pt modelId="{798B3D41-82B2-4DF9-A3AD-6E9553B788CB}" type="pres">
      <dgm:prSet presAssocID="{056C9FD3-D027-432F-9549-530DBC0CA715}" presName="thinLine2b" presStyleLbl="callout" presStyleIdx="1" presStyleCnt="3"/>
      <dgm:spPr/>
    </dgm:pt>
    <dgm:pt modelId="{F1A49929-77B3-4BF5-ACE3-F4442FFD255D}" type="pres">
      <dgm:prSet presAssocID="{056C9FD3-D027-432F-9549-530DBC0CA715}" presName="vertSpace2b" presStyleCnt="0"/>
      <dgm:spPr/>
    </dgm:pt>
    <dgm:pt modelId="{7E6DE795-9F31-41CF-B9FA-EF66FAB7CC62}" type="pres">
      <dgm:prSet presAssocID="{111472C8-6A2E-4CBE-B338-4274646DA735}" presName="horz2" presStyleCnt="0"/>
      <dgm:spPr/>
    </dgm:pt>
    <dgm:pt modelId="{D82B882C-FCF9-4161-B7D8-4333434C7B7B}" type="pres">
      <dgm:prSet presAssocID="{111472C8-6A2E-4CBE-B338-4274646DA735}" presName="horzSpace2" presStyleCnt="0"/>
      <dgm:spPr/>
    </dgm:pt>
    <dgm:pt modelId="{30D5399B-8815-4A6D-AA0F-43C7E2E00EF9}" type="pres">
      <dgm:prSet presAssocID="{111472C8-6A2E-4CBE-B338-4274646DA735}" presName="tx2" presStyleLbl="revTx" presStyleIdx="3" presStyleCnt="4"/>
      <dgm:spPr/>
    </dgm:pt>
    <dgm:pt modelId="{3EBF981F-7EAE-4303-86A4-2607062E86F0}" type="pres">
      <dgm:prSet presAssocID="{111472C8-6A2E-4CBE-B338-4274646DA735}" presName="vert2" presStyleCnt="0"/>
      <dgm:spPr/>
    </dgm:pt>
    <dgm:pt modelId="{18D0B935-C421-4CD6-AD82-FDAB7492F5F9}" type="pres">
      <dgm:prSet presAssocID="{111472C8-6A2E-4CBE-B338-4274646DA735}" presName="thinLine2b" presStyleLbl="callout" presStyleIdx="2" presStyleCnt="3"/>
      <dgm:spPr/>
    </dgm:pt>
    <dgm:pt modelId="{6B3EE98A-807D-48DF-90FD-7E9AFD14939F}" type="pres">
      <dgm:prSet presAssocID="{111472C8-6A2E-4CBE-B338-4274646DA735}" presName="vertSpace2b" presStyleCnt="0"/>
      <dgm:spPr/>
    </dgm:pt>
  </dgm:ptLst>
  <dgm:cxnLst>
    <dgm:cxn modelId="{66A86604-68A4-4A99-9505-E83FE0C60C37}" srcId="{840E5F7C-E87D-4EDC-922E-1496FFB5DFB5}" destId="{111472C8-6A2E-4CBE-B338-4274646DA735}" srcOrd="2" destOrd="0" parTransId="{BDE898F9-A2C1-4B85-B399-3B3E342804FC}" sibTransId="{928573BF-CF4E-430E-A8BA-89AB040498FE}"/>
    <dgm:cxn modelId="{C0889417-97F5-49FC-A6FA-29269C6B87D7}" srcId="{840E5F7C-E87D-4EDC-922E-1496FFB5DFB5}" destId="{A50004E5-24E8-499A-8962-6AC11AF9960E}" srcOrd="0" destOrd="0" parTransId="{2529308B-D35D-4229-B86E-55A01C24E31B}" sibTransId="{57F32E07-8F93-43F1-A728-C7C582A9C7F4}"/>
    <dgm:cxn modelId="{46518D28-F4C6-4B6F-A973-B7E5C4A72BA3}" type="presOf" srcId="{A50004E5-24E8-499A-8962-6AC11AF9960E}" destId="{94F8F155-8DF4-46DC-8A62-8F9F91E9952A}" srcOrd="0" destOrd="0" presId="urn:microsoft.com/office/officeart/2008/layout/LinedList"/>
    <dgm:cxn modelId="{96294C48-EE28-4762-8DE4-CA05A6F17EBF}" type="presOf" srcId="{840E5F7C-E87D-4EDC-922E-1496FFB5DFB5}" destId="{ACB9CF92-96B7-4010-AC65-C6F54AB6B94F}" srcOrd="0" destOrd="0" presId="urn:microsoft.com/office/officeart/2008/layout/LinedList"/>
    <dgm:cxn modelId="{CA342577-5DCA-4530-886D-D23BBF0C29AC}" type="presOf" srcId="{056C9FD3-D027-432F-9549-530DBC0CA715}" destId="{36717452-3532-4DCD-81E6-903BBC65690B}" srcOrd="0" destOrd="0" presId="urn:microsoft.com/office/officeart/2008/layout/LinedList"/>
    <dgm:cxn modelId="{FBEBDE90-F232-4ED0-A94D-BC6191D5E714}" type="presOf" srcId="{111472C8-6A2E-4CBE-B338-4274646DA735}" destId="{30D5399B-8815-4A6D-AA0F-43C7E2E00EF9}" srcOrd="0" destOrd="0" presId="urn:microsoft.com/office/officeart/2008/layout/LinedList"/>
    <dgm:cxn modelId="{150498B6-A7EB-45C0-BDD9-1DAEC09698B4}" type="presOf" srcId="{6EA191C8-89FD-4CB8-9ED9-D40C74121A3A}" destId="{3794C6F1-C37A-4E25-A487-AF0B9444E30C}" srcOrd="0" destOrd="0" presId="urn:microsoft.com/office/officeart/2008/layout/LinedList"/>
    <dgm:cxn modelId="{ECEBCEBE-1516-4AE0-8132-438CD2CBCAC6}" srcId="{840E5F7C-E87D-4EDC-922E-1496FFB5DFB5}" destId="{056C9FD3-D027-432F-9549-530DBC0CA715}" srcOrd="1" destOrd="0" parTransId="{AB2BEC8C-7B79-428F-9C39-47410B2BA134}" sibTransId="{24AC989C-9993-4443-9D70-79DDAF96AFEC}"/>
    <dgm:cxn modelId="{B183E9F2-506B-46CD-B569-4C3CF55EB325}" srcId="{6EA191C8-89FD-4CB8-9ED9-D40C74121A3A}" destId="{840E5F7C-E87D-4EDC-922E-1496FFB5DFB5}" srcOrd="0" destOrd="0" parTransId="{2D374B10-3E23-4D5D-B4D5-FD452E4CF38F}" sibTransId="{C6361246-7331-4A5A-AA04-2D3AC24FA343}"/>
    <dgm:cxn modelId="{2062FB6D-F81F-4EB3-ADB5-FC2589C2BC38}" type="presParOf" srcId="{3794C6F1-C37A-4E25-A487-AF0B9444E30C}" destId="{31AF235C-05B2-4463-A35F-90ECBF5231C7}" srcOrd="0" destOrd="0" presId="urn:microsoft.com/office/officeart/2008/layout/LinedList"/>
    <dgm:cxn modelId="{7CAD07D0-AA7A-4C5C-9F94-2A3E573CE0F5}" type="presParOf" srcId="{3794C6F1-C37A-4E25-A487-AF0B9444E30C}" destId="{D20EE254-5CEF-4C40-9D75-D426B6427364}" srcOrd="1" destOrd="0" presId="urn:microsoft.com/office/officeart/2008/layout/LinedList"/>
    <dgm:cxn modelId="{CCC567D8-17CE-438B-B532-A8C902A9E312}" type="presParOf" srcId="{D20EE254-5CEF-4C40-9D75-D426B6427364}" destId="{ACB9CF92-96B7-4010-AC65-C6F54AB6B94F}" srcOrd="0" destOrd="0" presId="urn:microsoft.com/office/officeart/2008/layout/LinedList"/>
    <dgm:cxn modelId="{97C9D039-77CB-4CBD-81AF-371970032E14}" type="presParOf" srcId="{D20EE254-5CEF-4C40-9D75-D426B6427364}" destId="{9F5627BE-75D0-41E2-97E4-D688BB0D8452}" srcOrd="1" destOrd="0" presId="urn:microsoft.com/office/officeart/2008/layout/LinedList"/>
    <dgm:cxn modelId="{0118CAF2-0D7F-45E0-9564-2BEB6BD75AA7}" type="presParOf" srcId="{9F5627BE-75D0-41E2-97E4-D688BB0D8452}" destId="{0A1E2587-7AAC-433F-BD63-CA434A7A6DCD}" srcOrd="0" destOrd="0" presId="urn:microsoft.com/office/officeart/2008/layout/LinedList"/>
    <dgm:cxn modelId="{0F07469D-EC71-44B8-9321-56CD088E4DEE}" type="presParOf" srcId="{9F5627BE-75D0-41E2-97E4-D688BB0D8452}" destId="{38653570-8EE7-4369-BFE8-3B4FA504DF2B}" srcOrd="1" destOrd="0" presId="urn:microsoft.com/office/officeart/2008/layout/LinedList"/>
    <dgm:cxn modelId="{003E700F-2535-4AFC-B273-BB39D0CD5557}" type="presParOf" srcId="{38653570-8EE7-4369-BFE8-3B4FA504DF2B}" destId="{0F4828D8-6BDA-40E1-BB88-BBBE8ABB90D2}" srcOrd="0" destOrd="0" presId="urn:microsoft.com/office/officeart/2008/layout/LinedList"/>
    <dgm:cxn modelId="{5C7C4DCA-0878-42F0-A962-5DC0B1BA5137}" type="presParOf" srcId="{38653570-8EE7-4369-BFE8-3B4FA504DF2B}" destId="{94F8F155-8DF4-46DC-8A62-8F9F91E9952A}" srcOrd="1" destOrd="0" presId="urn:microsoft.com/office/officeart/2008/layout/LinedList"/>
    <dgm:cxn modelId="{3DA5FA51-86C4-4F95-B090-CAB7411964F7}" type="presParOf" srcId="{38653570-8EE7-4369-BFE8-3B4FA504DF2B}" destId="{DB67B470-D942-42C2-A117-2943A9EB7403}" srcOrd="2" destOrd="0" presId="urn:microsoft.com/office/officeart/2008/layout/LinedList"/>
    <dgm:cxn modelId="{4E1C61CC-6CEB-48FB-95A2-09FA1C89EB0D}" type="presParOf" srcId="{9F5627BE-75D0-41E2-97E4-D688BB0D8452}" destId="{B1DE57D8-A4D4-4F6E-A40B-0B5B99DC1199}" srcOrd="2" destOrd="0" presId="urn:microsoft.com/office/officeart/2008/layout/LinedList"/>
    <dgm:cxn modelId="{F739416C-92FE-4790-B5D1-EFB133DA4630}" type="presParOf" srcId="{9F5627BE-75D0-41E2-97E4-D688BB0D8452}" destId="{551AA2B4-1B2B-4622-96E6-FF100BAECEA2}" srcOrd="3" destOrd="0" presId="urn:microsoft.com/office/officeart/2008/layout/LinedList"/>
    <dgm:cxn modelId="{FD07A846-263E-4775-9F21-2160EE184053}" type="presParOf" srcId="{9F5627BE-75D0-41E2-97E4-D688BB0D8452}" destId="{5829AF65-E002-4500-A8C6-48EC4C789F63}" srcOrd="4" destOrd="0" presId="urn:microsoft.com/office/officeart/2008/layout/LinedList"/>
    <dgm:cxn modelId="{0377029A-D52D-461B-9147-C443DBC2B4A7}" type="presParOf" srcId="{5829AF65-E002-4500-A8C6-48EC4C789F63}" destId="{7C8DE164-74E5-4BAE-B3A0-97B8C503B67F}" srcOrd="0" destOrd="0" presId="urn:microsoft.com/office/officeart/2008/layout/LinedList"/>
    <dgm:cxn modelId="{B705EC35-012A-4AF7-AD9C-B43B2E996412}" type="presParOf" srcId="{5829AF65-E002-4500-A8C6-48EC4C789F63}" destId="{36717452-3532-4DCD-81E6-903BBC65690B}" srcOrd="1" destOrd="0" presId="urn:microsoft.com/office/officeart/2008/layout/LinedList"/>
    <dgm:cxn modelId="{0FF44C06-35B9-4770-9CB7-16848319AC70}" type="presParOf" srcId="{5829AF65-E002-4500-A8C6-48EC4C789F63}" destId="{49B67A0D-996C-4E5D-9238-F109AB1A1B27}" srcOrd="2" destOrd="0" presId="urn:microsoft.com/office/officeart/2008/layout/LinedList"/>
    <dgm:cxn modelId="{7C1D7788-1378-4AE4-AAE6-2C5C6A4E7373}" type="presParOf" srcId="{9F5627BE-75D0-41E2-97E4-D688BB0D8452}" destId="{798B3D41-82B2-4DF9-A3AD-6E9553B788CB}" srcOrd="5" destOrd="0" presId="urn:microsoft.com/office/officeart/2008/layout/LinedList"/>
    <dgm:cxn modelId="{D09BCC20-FEF9-40C8-AD31-38E797EC5F14}" type="presParOf" srcId="{9F5627BE-75D0-41E2-97E4-D688BB0D8452}" destId="{F1A49929-77B3-4BF5-ACE3-F4442FFD255D}" srcOrd="6" destOrd="0" presId="urn:microsoft.com/office/officeart/2008/layout/LinedList"/>
    <dgm:cxn modelId="{648BAC63-5AE5-43BB-8677-ABD97FE9D647}" type="presParOf" srcId="{9F5627BE-75D0-41E2-97E4-D688BB0D8452}" destId="{7E6DE795-9F31-41CF-B9FA-EF66FAB7CC62}" srcOrd="7" destOrd="0" presId="urn:microsoft.com/office/officeart/2008/layout/LinedList"/>
    <dgm:cxn modelId="{6C0759DC-79BF-438B-A5BE-599A2E8E98AC}" type="presParOf" srcId="{7E6DE795-9F31-41CF-B9FA-EF66FAB7CC62}" destId="{D82B882C-FCF9-4161-B7D8-4333434C7B7B}" srcOrd="0" destOrd="0" presId="urn:microsoft.com/office/officeart/2008/layout/LinedList"/>
    <dgm:cxn modelId="{7AD8FE81-955F-4F8A-BD06-D89319F03C2F}" type="presParOf" srcId="{7E6DE795-9F31-41CF-B9FA-EF66FAB7CC62}" destId="{30D5399B-8815-4A6D-AA0F-43C7E2E00EF9}" srcOrd="1" destOrd="0" presId="urn:microsoft.com/office/officeart/2008/layout/LinedList"/>
    <dgm:cxn modelId="{28F0A0A5-D5F8-44E3-B55D-C1C20E1283FF}" type="presParOf" srcId="{7E6DE795-9F31-41CF-B9FA-EF66FAB7CC62}" destId="{3EBF981F-7EAE-4303-86A4-2607062E86F0}" srcOrd="2" destOrd="0" presId="urn:microsoft.com/office/officeart/2008/layout/LinedList"/>
    <dgm:cxn modelId="{883FEADE-8D4B-459C-90E9-3831B2B23E00}" type="presParOf" srcId="{9F5627BE-75D0-41E2-97E4-D688BB0D8452}" destId="{18D0B935-C421-4CD6-AD82-FDAB7492F5F9}" srcOrd="8" destOrd="0" presId="urn:microsoft.com/office/officeart/2008/layout/LinedList"/>
    <dgm:cxn modelId="{86D5D2F0-5A57-4E8F-B31D-6E0F245E0B19}" type="presParOf" srcId="{9F5627BE-75D0-41E2-97E4-D688BB0D8452}" destId="{6B3EE98A-807D-48DF-90FD-7E9AFD14939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A191C8-89FD-4CB8-9ED9-D40C74121A3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0E5F7C-E87D-4EDC-922E-1496FFB5DFB5}">
      <dgm:prSet/>
      <dgm:spPr/>
      <dgm:t>
        <a:bodyPr/>
        <a:lstStyle/>
        <a:p>
          <a:r>
            <a:rPr lang="en-GB" b="1" dirty="0"/>
            <a:t>Logic System</a:t>
          </a:r>
          <a:endParaRPr lang="en-US" dirty="0"/>
        </a:p>
      </dgm:t>
    </dgm:pt>
    <dgm:pt modelId="{2D374B10-3E23-4D5D-B4D5-FD452E4CF38F}" type="parTrans" cxnId="{B183E9F2-506B-46CD-B569-4C3CF55EB325}">
      <dgm:prSet/>
      <dgm:spPr/>
      <dgm:t>
        <a:bodyPr/>
        <a:lstStyle/>
        <a:p>
          <a:endParaRPr lang="en-US"/>
        </a:p>
      </dgm:t>
    </dgm:pt>
    <dgm:pt modelId="{C6361246-7331-4A5A-AA04-2D3AC24FA343}" type="sibTrans" cxnId="{B183E9F2-506B-46CD-B569-4C3CF55EB325}">
      <dgm:prSet/>
      <dgm:spPr/>
      <dgm:t>
        <a:bodyPr/>
        <a:lstStyle/>
        <a:p>
          <a:endParaRPr lang="en-US"/>
        </a:p>
      </dgm:t>
    </dgm:pt>
    <dgm:pt modelId="{A50004E5-24E8-499A-8962-6AC11AF9960E}">
      <dgm:prSet/>
      <dgm:spPr/>
      <dgm:t>
        <a:bodyPr/>
        <a:lstStyle/>
        <a:p>
          <a:r>
            <a:rPr lang="en-GB" dirty="0"/>
            <a:t>None SLAM scan was taken of the lounge room to provide a visualisation of the room.</a:t>
          </a:r>
          <a:endParaRPr lang="en-US" dirty="0"/>
        </a:p>
      </dgm:t>
    </dgm:pt>
    <dgm:pt modelId="{2529308B-D35D-4229-B86E-55A01C24E31B}" type="parTrans" cxnId="{C0889417-97F5-49FC-A6FA-29269C6B87D7}">
      <dgm:prSet/>
      <dgm:spPr/>
      <dgm:t>
        <a:bodyPr/>
        <a:lstStyle/>
        <a:p>
          <a:endParaRPr lang="en-US"/>
        </a:p>
      </dgm:t>
    </dgm:pt>
    <dgm:pt modelId="{57F32E07-8F93-43F1-A728-C7C582A9C7F4}" type="sibTrans" cxnId="{C0889417-97F5-49FC-A6FA-29269C6B87D7}">
      <dgm:prSet/>
      <dgm:spPr/>
      <dgm:t>
        <a:bodyPr/>
        <a:lstStyle/>
        <a:p>
          <a:endParaRPr lang="en-US"/>
        </a:p>
      </dgm:t>
    </dgm:pt>
    <dgm:pt modelId="{2205CAE6-DBC2-4EE8-89AA-31E81A1FDA6A}">
      <dgm:prSet/>
      <dgm:spPr/>
      <dgm:t>
        <a:bodyPr/>
        <a:lstStyle/>
        <a:p>
          <a:r>
            <a:rPr lang="en-GB"/>
            <a:t>Showed that the logic system was capable of transmitting the data correctly.</a:t>
          </a:r>
          <a:endParaRPr lang="en-GB" dirty="0"/>
        </a:p>
      </dgm:t>
    </dgm:pt>
    <dgm:pt modelId="{1D7D7666-F770-426A-956A-3F95BC3F6A4A}" type="parTrans" cxnId="{2B75B784-898A-4E12-BCAC-3EA994E3ED9B}">
      <dgm:prSet/>
      <dgm:spPr/>
      <dgm:t>
        <a:bodyPr/>
        <a:lstStyle/>
        <a:p>
          <a:endParaRPr lang="en-GB"/>
        </a:p>
      </dgm:t>
    </dgm:pt>
    <dgm:pt modelId="{765C0E0C-5AE0-412D-B2E5-FE4779A31FF6}" type="sibTrans" cxnId="{2B75B784-898A-4E12-BCAC-3EA994E3ED9B}">
      <dgm:prSet/>
      <dgm:spPr/>
      <dgm:t>
        <a:bodyPr/>
        <a:lstStyle/>
        <a:p>
          <a:endParaRPr lang="en-GB"/>
        </a:p>
      </dgm:t>
    </dgm:pt>
    <dgm:pt modelId="{5A3C4CD7-67CF-4E9C-9714-9F84F70E87BC}" type="pres">
      <dgm:prSet presAssocID="{6EA191C8-89FD-4CB8-9ED9-D40C74121A3A}" presName="vert0" presStyleCnt="0">
        <dgm:presLayoutVars>
          <dgm:dir/>
          <dgm:animOne val="branch"/>
          <dgm:animLvl val="lvl"/>
        </dgm:presLayoutVars>
      </dgm:prSet>
      <dgm:spPr/>
    </dgm:pt>
    <dgm:pt modelId="{B3A100EA-DF68-4831-955B-7CB2DDB1081D}" type="pres">
      <dgm:prSet presAssocID="{840E5F7C-E87D-4EDC-922E-1496FFB5DFB5}" presName="thickLine" presStyleLbl="alignNode1" presStyleIdx="0" presStyleCnt="1"/>
      <dgm:spPr/>
    </dgm:pt>
    <dgm:pt modelId="{B6C96D5A-F91D-4FF0-B53D-9589F5263827}" type="pres">
      <dgm:prSet presAssocID="{840E5F7C-E87D-4EDC-922E-1496FFB5DFB5}" presName="horz1" presStyleCnt="0"/>
      <dgm:spPr/>
    </dgm:pt>
    <dgm:pt modelId="{BD1D19F6-6F8B-4B77-A2EC-F17E0A9CEE21}" type="pres">
      <dgm:prSet presAssocID="{840E5F7C-E87D-4EDC-922E-1496FFB5DFB5}" presName="tx1" presStyleLbl="revTx" presStyleIdx="0" presStyleCnt="3"/>
      <dgm:spPr/>
    </dgm:pt>
    <dgm:pt modelId="{55BE1D2E-B3BB-4351-BE7C-C69413426430}" type="pres">
      <dgm:prSet presAssocID="{840E5F7C-E87D-4EDC-922E-1496FFB5DFB5}" presName="vert1" presStyleCnt="0"/>
      <dgm:spPr/>
    </dgm:pt>
    <dgm:pt modelId="{8E60E002-0DBD-43D9-9EA1-47D8458DEBE4}" type="pres">
      <dgm:prSet presAssocID="{A50004E5-24E8-499A-8962-6AC11AF9960E}" presName="vertSpace2a" presStyleCnt="0"/>
      <dgm:spPr/>
    </dgm:pt>
    <dgm:pt modelId="{8AE6CC78-A3D3-4536-BD8A-AE223C8517A1}" type="pres">
      <dgm:prSet presAssocID="{A50004E5-24E8-499A-8962-6AC11AF9960E}" presName="horz2" presStyleCnt="0"/>
      <dgm:spPr/>
    </dgm:pt>
    <dgm:pt modelId="{8C68BECB-8899-4350-8CCC-08CBA6B75E14}" type="pres">
      <dgm:prSet presAssocID="{A50004E5-24E8-499A-8962-6AC11AF9960E}" presName="horzSpace2" presStyleCnt="0"/>
      <dgm:spPr/>
    </dgm:pt>
    <dgm:pt modelId="{21C9125A-ED27-4B88-855A-0FAF6E585277}" type="pres">
      <dgm:prSet presAssocID="{A50004E5-24E8-499A-8962-6AC11AF9960E}" presName="tx2" presStyleLbl="revTx" presStyleIdx="1" presStyleCnt="3"/>
      <dgm:spPr/>
    </dgm:pt>
    <dgm:pt modelId="{9B041477-BA21-4DBC-A06C-E1D06BA6F71D}" type="pres">
      <dgm:prSet presAssocID="{A50004E5-24E8-499A-8962-6AC11AF9960E}" presName="vert2" presStyleCnt="0"/>
      <dgm:spPr/>
    </dgm:pt>
    <dgm:pt modelId="{80D938F1-E3CB-46CE-B653-49E1131B8275}" type="pres">
      <dgm:prSet presAssocID="{A50004E5-24E8-499A-8962-6AC11AF9960E}" presName="thinLine2b" presStyleLbl="callout" presStyleIdx="0" presStyleCnt="2"/>
      <dgm:spPr/>
    </dgm:pt>
    <dgm:pt modelId="{F1A50DC9-29B2-42F2-90B2-54C5255A5B10}" type="pres">
      <dgm:prSet presAssocID="{A50004E5-24E8-499A-8962-6AC11AF9960E}" presName="vertSpace2b" presStyleCnt="0"/>
      <dgm:spPr/>
    </dgm:pt>
    <dgm:pt modelId="{53FCDA65-E2A0-4CF9-BAD7-11988B675915}" type="pres">
      <dgm:prSet presAssocID="{2205CAE6-DBC2-4EE8-89AA-31E81A1FDA6A}" presName="horz2" presStyleCnt="0"/>
      <dgm:spPr/>
    </dgm:pt>
    <dgm:pt modelId="{72D95CDB-DDA6-42E2-B5A0-D214810F7B48}" type="pres">
      <dgm:prSet presAssocID="{2205CAE6-DBC2-4EE8-89AA-31E81A1FDA6A}" presName="horzSpace2" presStyleCnt="0"/>
      <dgm:spPr/>
    </dgm:pt>
    <dgm:pt modelId="{1160E2DB-7CA0-43AC-A483-0997CE679DA9}" type="pres">
      <dgm:prSet presAssocID="{2205CAE6-DBC2-4EE8-89AA-31E81A1FDA6A}" presName="tx2" presStyleLbl="revTx" presStyleIdx="2" presStyleCnt="3"/>
      <dgm:spPr/>
    </dgm:pt>
    <dgm:pt modelId="{37DBB660-3256-4155-850C-6234B4BC11FB}" type="pres">
      <dgm:prSet presAssocID="{2205CAE6-DBC2-4EE8-89AA-31E81A1FDA6A}" presName="vert2" presStyleCnt="0"/>
      <dgm:spPr/>
    </dgm:pt>
    <dgm:pt modelId="{B218CEC7-C662-487F-91C5-1471CCE4B285}" type="pres">
      <dgm:prSet presAssocID="{2205CAE6-DBC2-4EE8-89AA-31E81A1FDA6A}" presName="thinLine2b" presStyleLbl="callout" presStyleIdx="1" presStyleCnt="2"/>
      <dgm:spPr/>
    </dgm:pt>
    <dgm:pt modelId="{04688841-A743-4C2E-99EB-5E7A4537F606}" type="pres">
      <dgm:prSet presAssocID="{2205CAE6-DBC2-4EE8-89AA-31E81A1FDA6A}" presName="vertSpace2b" presStyleCnt="0"/>
      <dgm:spPr/>
    </dgm:pt>
  </dgm:ptLst>
  <dgm:cxnLst>
    <dgm:cxn modelId="{967D9A0F-A389-4508-B287-5A1576ADB034}" type="presOf" srcId="{6EA191C8-89FD-4CB8-9ED9-D40C74121A3A}" destId="{5A3C4CD7-67CF-4E9C-9714-9F84F70E87BC}" srcOrd="0" destOrd="0" presId="urn:microsoft.com/office/officeart/2008/layout/LinedList"/>
    <dgm:cxn modelId="{C0889417-97F5-49FC-A6FA-29269C6B87D7}" srcId="{840E5F7C-E87D-4EDC-922E-1496FFB5DFB5}" destId="{A50004E5-24E8-499A-8962-6AC11AF9960E}" srcOrd="0" destOrd="0" parTransId="{2529308B-D35D-4229-B86E-55A01C24E31B}" sibTransId="{57F32E07-8F93-43F1-A728-C7C582A9C7F4}"/>
    <dgm:cxn modelId="{DC039C40-B206-4126-9FEF-83A81250C652}" type="presOf" srcId="{A50004E5-24E8-499A-8962-6AC11AF9960E}" destId="{21C9125A-ED27-4B88-855A-0FAF6E585277}" srcOrd="0" destOrd="0" presId="urn:microsoft.com/office/officeart/2008/layout/LinedList"/>
    <dgm:cxn modelId="{328ADD83-7B66-43B4-876B-3B2D34676546}" type="presOf" srcId="{840E5F7C-E87D-4EDC-922E-1496FFB5DFB5}" destId="{BD1D19F6-6F8B-4B77-A2EC-F17E0A9CEE21}" srcOrd="0" destOrd="0" presId="urn:microsoft.com/office/officeart/2008/layout/LinedList"/>
    <dgm:cxn modelId="{2B75B784-898A-4E12-BCAC-3EA994E3ED9B}" srcId="{840E5F7C-E87D-4EDC-922E-1496FFB5DFB5}" destId="{2205CAE6-DBC2-4EE8-89AA-31E81A1FDA6A}" srcOrd="1" destOrd="0" parTransId="{1D7D7666-F770-426A-956A-3F95BC3F6A4A}" sibTransId="{765C0E0C-5AE0-412D-B2E5-FE4779A31FF6}"/>
    <dgm:cxn modelId="{46B7E484-B92B-40FF-B386-09F4BDFE79D1}" type="presOf" srcId="{2205CAE6-DBC2-4EE8-89AA-31E81A1FDA6A}" destId="{1160E2DB-7CA0-43AC-A483-0997CE679DA9}" srcOrd="0" destOrd="0" presId="urn:microsoft.com/office/officeart/2008/layout/LinedList"/>
    <dgm:cxn modelId="{B183E9F2-506B-46CD-B569-4C3CF55EB325}" srcId="{6EA191C8-89FD-4CB8-9ED9-D40C74121A3A}" destId="{840E5F7C-E87D-4EDC-922E-1496FFB5DFB5}" srcOrd="0" destOrd="0" parTransId="{2D374B10-3E23-4D5D-B4D5-FD452E4CF38F}" sibTransId="{C6361246-7331-4A5A-AA04-2D3AC24FA343}"/>
    <dgm:cxn modelId="{B903ABFE-1D0F-410E-8B71-2A8F498FB164}" type="presParOf" srcId="{5A3C4CD7-67CF-4E9C-9714-9F84F70E87BC}" destId="{B3A100EA-DF68-4831-955B-7CB2DDB1081D}" srcOrd="0" destOrd="0" presId="urn:microsoft.com/office/officeart/2008/layout/LinedList"/>
    <dgm:cxn modelId="{5F570462-CD04-429D-A0C9-4673A7D15318}" type="presParOf" srcId="{5A3C4CD7-67CF-4E9C-9714-9F84F70E87BC}" destId="{B6C96D5A-F91D-4FF0-B53D-9589F5263827}" srcOrd="1" destOrd="0" presId="urn:microsoft.com/office/officeart/2008/layout/LinedList"/>
    <dgm:cxn modelId="{A86494F7-D54B-4795-AA39-A7A014EAA555}" type="presParOf" srcId="{B6C96D5A-F91D-4FF0-B53D-9589F5263827}" destId="{BD1D19F6-6F8B-4B77-A2EC-F17E0A9CEE21}" srcOrd="0" destOrd="0" presId="urn:microsoft.com/office/officeart/2008/layout/LinedList"/>
    <dgm:cxn modelId="{31DD4BDF-E051-48F6-B7CE-98BB9F34F305}" type="presParOf" srcId="{B6C96D5A-F91D-4FF0-B53D-9589F5263827}" destId="{55BE1D2E-B3BB-4351-BE7C-C69413426430}" srcOrd="1" destOrd="0" presId="urn:microsoft.com/office/officeart/2008/layout/LinedList"/>
    <dgm:cxn modelId="{DE8AAD76-37E7-4994-894A-28BC7F8B7ECB}" type="presParOf" srcId="{55BE1D2E-B3BB-4351-BE7C-C69413426430}" destId="{8E60E002-0DBD-43D9-9EA1-47D8458DEBE4}" srcOrd="0" destOrd="0" presId="urn:microsoft.com/office/officeart/2008/layout/LinedList"/>
    <dgm:cxn modelId="{D41CF44F-43CA-4CF0-9F54-74BA93A2748F}" type="presParOf" srcId="{55BE1D2E-B3BB-4351-BE7C-C69413426430}" destId="{8AE6CC78-A3D3-4536-BD8A-AE223C8517A1}" srcOrd="1" destOrd="0" presId="urn:microsoft.com/office/officeart/2008/layout/LinedList"/>
    <dgm:cxn modelId="{E01A4917-9971-4EC7-BF7B-BA9CAC5C8C9B}" type="presParOf" srcId="{8AE6CC78-A3D3-4536-BD8A-AE223C8517A1}" destId="{8C68BECB-8899-4350-8CCC-08CBA6B75E14}" srcOrd="0" destOrd="0" presId="urn:microsoft.com/office/officeart/2008/layout/LinedList"/>
    <dgm:cxn modelId="{B13B0C56-AE9F-42CB-B493-CD4966F8C3A9}" type="presParOf" srcId="{8AE6CC78-A3D3-4536-BD8A-AE223C8517A1}" destId="{21C9125A-ED27-4B88-855A-0FAF6E585277}" srcOrd="1" destOrd="0" presId="urn:microsoft.com/office/officeart/2008/layout/LinedList"/>
    <dgm:cxn modelId="{24C8BCBC-59DE-41FF-B0F9-98BAA17312C9}" type="presParOf" srcId="{8AE6CC78-A3D3-4536-BD8A-AE223C8517A1}" destId="{9B041477-BA21-4DBC-A06C-E1D06BA6F71D}" srcOrd="2" destOrd="0" presId="urn:microsoft.com/office/officeart/2008/layout/LinedList"/>
    <dgm:cxn modelId="{E21CE76B-E77E-4199-BB8B-245F10FA6F31}" type="presParOf" srcId="{55BE1D2E-B3BB-4351-BE7C-C69413426430}" destId="{80D938F1-E3CB-46CE-B653-49E1131B8275}" srcOrd="2" destOrd="0" presId="urn:microsoft.com/office/officeart/2008/layout/LinedList"/>
    <dgm:cxn modelId="{EC9EB302-A318-48B3-95BF-2E79E0EE9439}" type="presParOf" srcId="{55BE1D2E-B3BB-4351-BE7C-C69413426430}" destId="{F1A50DC9-29B2-42F2-90B2-54C5255A5B10}" srcOrd="3" destOrd="0" presId="urn:microsoft.com/office/officeart/2008/layout/LinedList"/>
    <dgm:cxn modelId="{C234B0C8-5EB0-4238-B0E5-8ED4897B39B2}" type="presParOf" srcId="{55BE1D2E-B3BB-4351-BE7C-C69413426430}" destId="{53FCDA65-E2A0-4CF9-BAD7-11988B675915}" srcOrd="4" destOrd="0" presId="urn:microsoft.com/office/officeart/2008/layout/LinedList"/>
    <dgm:cxn modelId="{A33A85FD-53A5-4AE9-8521-AB487CC281B1}" type="presParOf" srcId="{53FCDA65-E2A0-4CF9-BAD7-11988B675915}" destId="{72D95CDB-DDA6-42E2-B5A0-D214810F7B48}" srcOrd="0" destOrd="0" presId="urn:microsoft.com/office/officeart/2008/layout/LinedList"/>
    <dgm:cxn modelId="{072C3FD7-B01F-4B2D-81E4-72794729E21D}" type="presParOf" srcId="{53FCDA65-E2A0-4CF9-BAD7-11988B675915}" destId="{1160E2DB-7CA0-43AC-A483-0997CE679DA9}" srcOrd="1" destOrd="0" presId="urn:microsoft.com/office/officeart/2008/layout/LinedList"/>
    <dgm:cxn modelId="{6826C040-6D8A-4554-94A9-5872F578D790}" type="presParOf" srcId="{53FCDA65-E2A0-4CF9-BAD7-11988B675915}" destId="{37DBB660-3256-4155-850C-6234B4BC11FB}" srcOrd="2" destOrd="0" presId="urn:microsoft.com/office/officeart/2008/layout/LinedList"/>
    <dgm:cxn modelId="{BEE4F967-6981-4378-8E22-357B0B42926D}" type="presParOf" srcId="{55BE1D2E-B3BB-4351-BE7C-C69413426430}" destId="{B218CEC7-C662-487F-91C5-1471CCE4B285}" srcOrd="5" destOrd="0" presId="urn:microsoft.com/office/officeart/2008/layout/LinedList"/>
    <dgm:cxn modelId="{1620A915-E0CE-4F89-80A6-C98CBA481584}" type="presParOf" srcId="{55BE1D2E-B3BB-4351-BE7C-C69413426430}" destId="{04688841-A743-4C2E-99EB-5E7A4537F60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C2CECC-4D00-46A0-A020-120622BD2FA3}" type="doc">
      <dgm:prSet loTypeId="urn:microsoft.com/office/officeart/2005/8/layout/process4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0A36C2A-DC46-4B1D-A653-FF7B3ECAB7F7}">
      <dgm:prSet/>
      <dgm:spPr/>
      <dgm:t>
        <a:bodyPr/>
        <a:lstStyle/>
        <a:p>
          <a:r>
            <a:rPr lang="en-GB"/>
            <a:t>A review was performed during the carry test to see if the turn angle was updated.</a:t>
          </a:r>
          <a:endParaRPr lang="en-US"/>
        </a:p>
      </dgm:t>
    </dgm:pt>
    <dgm:pt modelId="{AB0F8E1D-3BAB-4A71-844C-38D4BD30BC3B}" type="parTrans" cxnId="{4F5D893D-DC72-4202-B282-3E372691B3A3}">
      <dgm:prSet/>
      <dgm:spPr/>
      <dgm:t>
        <a:bodyPr/>
        <a:lstStyle/>
        <a:p>
          <a:endParaRPr lang="en-US"/>
        </a:p>
      </dgm:t>
    </dgm:pt>
    <dgm:pt modelId="{01574513-89F9-4BE7-AA18-CC48CCDF3CE3}" type="sibTrans" cxnId="{4F5D893D-DC72-4202-B282-3E372691B3A3}">
      <dgm:prSet/>
      <dgm:spPr/>
      <dgm:t>
        <a:bodyPr/>
        <a:lstStyle/>
        <a:p>
          <a:endParaRPr lang="en-US"/>
        </a:p>
      </dgm:t>
    </dgm:pt>
    <dgm:pt modelId="{65290C31-7E51-4DAF-A432-AC092FFBE3FD}">
      <dgm:prSet/>
      <dgm:spPr/>
      <dgm:t>
        <a:bodyPr/>
        <a:lstStyle/>
        <a:p>
          <a:r>
            <a:rPr lang="en-GB"/>
            <a:t>This showed the wall follower pointing out the risk angel and the distance from the obstruction, as well as new movement instructions to avoid it.</a:t>
          </a:r>
          <a:endParaRPr lang="en-US"/>
        </a:p>
      </dgm:t>
    </dgm:pt>
    <dgm:pt modelId="{2EAAB5DA-3838-4057-84DB-663C8E325052}" type="parTrans" cxnId="{ED2F177E-29BE-4404-8434-F10494B8FF4F}">
      <dgm:prSet/>
      <dgm:spPr/>
      <dgm:t>
        <a:bodyPr/>
        <a:lstStyle/>
        <a:p>
          <a:endParaRPr lang="en-US"/>
        </a:p>
      </dgm:t>
    </dgm:pt>
    <dgm:pt modelId="{F94A1060-B36E-40FC-B017-B6435944016D}" type="sibTrans" cxnId="{ED2F177E-29BE-4404-8434-F10494B8FF4F}">
      <dgm:prSet/>
      <dgm:spPr/>
      <dgm:t>
        <a:bodyPr/>
        <a:lstStyle/>
        <a:p>
          <a:endParaRPr lang="en-US"/>
        </a:p>
      </dgm:t>
    </dgm:pt>
    <dgm:pt modelId="{3B4276DF-B1E3-4986-BE86-7E1B61CEE52D}" type="pres">
      <dgm:prSet presAssocID="{90C2CECC-4D00-46A0-A020-120622BD2FA3}" presName="Name0" presStyleCnt="0">
        <dgm:presLayoutVars>
          <dgm:dir/>
          <dgm:animLvl val="lvl"/>
          <dgm:resizeHandles val="exact"/>
        </dgm:presLayoutVars>
      </dgm:prSet>
      <dgm:spPr/>
    </dgm:pt>
    <dgm:pt modelId="{517E4267-4C6C-4A04-81AC-A35CD2B4BDE8}" type="pres">
      <dgm:prSet presAssocID="{65290C31-7E51-4DAF-A432-AC092FFBE3FD}" presName="boxAndChildren" presStyleCnt="0"/>
      <dgm:spPr/>
    </dgm:pt>
    <dgm:pt modelId="{EFB710F5-71C7-4F7F-86BB-E2AC056CB7A1}" type="pres">
      <dgm:prSet presAssocID="{65290C31-7E51-4DAF-A432-AC092FFBE3FD}" presName="parentTextBox" presStyleLbl="node1" presStyleIdx="0" presStyleCnt="2"/>
      <dgm:spPr/>
    </dgm:pt>
    <dgm:pt modelId="{5F6296FE-2D7D-46DA-9F35-2411C76C56AA}" type="pres">
      <dgm:prSet presAssocID="{01574513-89F9-4BE7-AA18-CC48CCDF3CE3}" presName="sp" presStyleCnt="0"/>
      <dgm:spPr/>
    </dgm:pt>
    <dgm:pt modelId="{C4509C93-FFB7-4752-999C-180211C2B0B2}" type="pres">
      <dgm:prSet presAssocID="{60A36C2A-DC46-4B1D-A653-FF7B3ECAB7F7}" presName="arrowAndChildren" presStyleCnt="0"/>
      <dgm:spPr/>
    </dgm:pt>
    <dgm:pt modelId="{50B09CE3-3395-4060-A976-33E7DF1CCF26}" type="pres">
      <dgm:prSet presAssocID="{60A36C2A-DC46-4B1D-A653-FF7B3ECAB7F7}" presName="parentTextArrow" presStyleLbl="node1" presStyleIdx="1" presStyleCnt="2" custLinFactNeighborY="-542"/>
      <dgm:spPr/>
    </dgm:pt>
  </dgm:ptLst>
  <dgm:cxnLst>
    <dgm:cxn modelId="{5CF5312F-C8D5-4625-85D7-60FE324661C7}" type="presOf" srcId="{90C2CECC-4D00-46A0-A020-120622BD2FA3}" destId="{3B4276DF-B1E3-4986-BE86-7E1B61CEE52D}" srcOrd="0" destOrd="0" presId="urn:microsoft.com/office/officeart/2005/8/layout/process4"/>
    <dgm:cxn modelId="{4F5D893D-DC72-4202-B282-3E372691B3A3}" srcId="{90C2CECC-4D00-46A0-A020-120622BD2FA3}" destId="{60A36C2A-DC46-4B1D-A653-FF7B3ECAB7F7}" srcOrd="0" destOrd="0" parTransId="{AB0F8E1D-3BAB-4A71-844C-38D4BD30BC3B}" sibTransId="{01574513-89F9-4BE7-AA18-CC48CCDF3CE3}"/>
    <dgm:cxn modelId="{ED2F177E-29BE-4404-8434-F10494B8FF4F}" srcId="{90C2CECC-4D00-46A0-A020-120622BD2FA3}" destId="{65290C31-7E51-4DAF-A432-AC092FFBE3FD}" srcOrd="1" destOrd="0" parTransId="{2EAAB5DA-3838-4057-84DB-663C8E325052}" sibTransId="{F94A1060-B36E-40FC-B017-B6435944016D}"/>
    <dgm:cxn modelId="{D748ABBA-1C76-4180-A6ED-C260C5437932}" type="presOf" srcId="{65290C31-7E51-4DAF-A432-AC092FFBE3FD}" destId="{EFB710F5-71C7-4F7F-86BB-E2AC056CB7A1}" srcOrd="0" destOrd="0" presId="urn:microsoft.com/office/officeart/2005/8/layout/process4"/>
    <dgm:cxn modelId="{6A3C1EF1-01D6-453C-8B97-CA4E1419A6AF}" type="presOf" srcId="{60A36C2A-DC46-4B1D-A653-FF7B3ECAB7F7}" destId="{50B09CE3-3395-4060-A976-33E7DF1CCF26}" srcOrd="0" destOrd="0" presId="urn:microsoft.com/office/officeart/2005/8/layout/process4"/>
    <dgm:cxn modelId="{E0E8E046-BA11-4EF5-9B15-E877D37DD2F2}" type="presParOf" srcId="{3B4276DF-B1E3-4986-BE86-7E1B61CEE52D}" destId="{517E4267-4C6C-4A04-81AC-A35CD2B4BDE8}" srcOrd="0" destOrd="0" presId="urn:microsoft.com/office/officeart/2005/8/layout/process4"/>
    <dgm:cxn modelId="{F8E2D0DD-7A0C-4F39-B9A3-D4D0CF70B468}" type="presParOf" srcId="{517E4267-4C6C-4A04-81AC-A35CD2B4BDE8}" destId="{EFB710F5-71C7-4F7F-86BB-E2AC056CB7A1}" srcOrd="0" destOrd="0" presId="urn:microsoft.com/office/officeart/2005/8/layout/process4"/>
    <dgm:cxn modelId="{BEA4F627-5828-40CE-B1EE-9F20242BDF98}" type="presParOf" srcId="{3B4276DF-B1E3-4986-BE86-7E1B61CEE52D}" destId="{5F6296FE-2D7D-46DA-9F35-2411C76C56AA}" srcOrd="1" destOrd="0" presId="urn:microsoft.com/office/officeart/2005/8/layout/process4"/>
    <dgm:cxn modelId="{4FA734A6-26AF-4301-97A8-B3DF477B37B0}" type="presParOf" srcId="{3B4276DF-B1E3-4986-BE86-7E1B61CEE52D}" destId="{C4509C93-FFB7-4752-999C-180211C2B0B2}" srcOrd="2" destOrd="0" presId="urn:microsoft.com/office/officeart/2005/8/layout/process4"/>
    <dgm:cxn modelId="{DCF22E8F-1C6C-4B1B-A978-0E537CBCFCE9}" type="presParOf" srcId="{C4509C93-FFB7-4752-999C-180211C2B0B2}" destId="{50B09CE3-3395-4060-A976-33E7DF1CCF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CA7C11-9708-415A-9C5A-3417855DDE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869E2C-26AC-4709-9ED7-675CEFC7D9CC}">
      <dgm:prSet/>
      <dgm:spPr/>
      <dgm:t>
        <a:bodyPr/>
        <a:lstStyle/>
        <a:p>
          <a:r>
            <a:rPr lang="en-GB"/>
            <a:t>Physical measurements were taken of the lounge room as well as a successful SLAM map.</a:t>
          </a:r>
          <a:endParaRPr lang="en-US"/>
        </a:p>
      </dgm:t>
    </dgm:pt>
    <dgm:pt modelId="{C6EA42A2-9702-4B75-9A61-B6567C4C02E2}" type="parTrans" cxnId="{5446A536-68F5-46D2-B020-74EB71017E19}">
      <dgm:prSet/>
      <dgm:spPr/>
      <dgm:t>
        <a:bodyPr/>
        <a:lstStyle/>
        <a:p>
          <a:endParaRPr lang="en-US"/>
        </a:p>
      </dgm:t>
    </dgm:pt>
    <dgm:pt modelId="{5AF44A85-4BF1-498C-B99B-3D51703F2FBA}" type="sibTrans" cxnId="{5446A536-68F5-46D2-B020-74EB71017E19}">
      <dgm:prSet/>
      <dgm:spPr/>
      <dgm:t>
        <a:bodyPr/>
        <a:lstStyle/>
        <a:p>
          <a:endParaRPr lang="en-US"/>
        </a:p>
      </dgm:t>
    </dgm:pt>
    <dgm:pt modelId="{A67B8CA3-9E1B-4C5C-8A93-B9845B44DBD6}">
      <dgm:prSet/>
      <dgm:spPr/>
      <dgm:t>
        <a:bodyPr/>
        <a:lstStyle/>
        <a:p>
          <a:r>
            <a:rPr lang="en-GB"/>
            <a:t>Difficult to precisely replicate the measurement angel on the map to that of the physical measurement.,</a:t>
          </a:r>
          <a:endParaRPr lang="en-US"/>
        </a:p>
      </dgm:t>
    </dgm:pt>
    <dgm:pt modelId="{4076FBF7-232C-4C79-BFEF-3902C5AAB59E}" type="parTrans" cxnId="{A5FBCAEB-D6B4-436E-9899-1B457F62892C}">
      <dgm:prSet/>
      <dgm:spPr/>
      <dgm:t>
        <a:bodyPr/>
        <a:lstStyle/>
        <a:p>
          <a:endParaRPr lang="en-US"/>
        </a:p>
      </dgm:t>
    </dgm:pt>
    <dgm:pt modelId="{0AAAD6CA-A822-44AB-920E-E403862044CB}" type="sibTrans" cxnId="{A5FBCAEB-D6B4-436E-9899-1B457F62892C}">
      <dgm:prSet/>
      <dgm:spPr/>
      <dgm:t>
        <a:bodyPr/>
        <a:lstStyle/>
        <a:p>
          <a:endParaRPr lang="en-US"/>
        </a:p>
      </dgm:t>
    </dgm:pt>
    <dgm:pt modelId="{D5770B3F-1F9F-41CD-A975-D129FB051AE4}">
      <dgm:prSet/>
      <dgm:spPr/>
      <dgm:t>
        <a:bodyPr/>
        <a:lstStyle/>
        <a:p>
          <a:r>
            <a:rPr lang="en-GB"/>
            <a:t>Comparing the measurements showed that the map was accurate with a error rate of 3.64%.</a:t>
          </a:r>
          <a:endParaRPr lang="en-US"/>
        </a:p>
      </dgm:t>
    </dgm:pt>
    <dgm:pt modelId="{41B19B73-79AF-4316-942B-CD6D78001AF6}" type="parTrans" cxnId="{E2C6889C-E45B-439B-95C1-69E6C3CE91A6}">
      <dgm:prSet/>
      <dgm:spPr/>
      <dgm:t>
        <a:bodyPr/>
        <a:lstStyle/>
        <a:p>
          <a:endParaRPr lang="en-US"/>
        </a:p>
      </dgm:t>
    </dgm:pt>
    <dgm:pt modelId="{6A080212-5BE7-497C-9276-3A8B4CFA68A3}" type="sibTrans" cxnId="{E2C6889C-E45B-439B-95C1-69E6C3CE91A6}">
      <dgm:prSet/>
      <dgm:spPr/>
      <dgm:t>
        <a:bodyPr/>
        <a:lstStyle/>
        <a:p>
          <a:endParaRPr lang="en-US"/>
        </a:p>
      </dgm:t>
    </dgm:pt>
    <dgm:pt modelId="{D18F4D6D-6983-4A73-8325-EDEA0A6F3E2D}" type="pres">
      <dgm:prSet presAssocID="{77CA7C11-9708-415A-9C5A-3417855DDEC9}" presName="vert0" presStyleCnt="0">
        <dgm:presLayoutVars>
          <dgm:dir/>
          <dgm:animOne val="branch"/>
          <dgm:animLvl val="lvl"/>
        </dgm:presLayoutVars>
      </dgm:prSet>
      <dgm:spPr/>
    </dgm:pt>
    <dgm:pt modelId="{5C80B841-C2C7-457A-A102-15138CD36E0B}" type="pres">
      <dgm:prSet presAssocID="{DE869E2C-26AC-4709-9ED7-675CEFC7D9CC}" presName="thickLine" presStyleLbl="alignNode1" presStyleIdx="0" presStyleCnt="3"/>
      <dgm:spPr/>
    </dgm:pt>
    <dgm:pt modelId="{47927332-D251-4D6C-B561-37727D77E474}" type="pres">
      <dgm:prSet presAssocID="{DE869E2C-26AC-4709-9ED7-675CEFC7D9CC}" presName="horz1" presStyleCnt="0"/>
      <dgm:spPr/>
    </dgm:pt>
    <dgm:pt modelId="{8BC12632-0AEE-4D53-A4F1-18DDAD623F1B}" type="pres">
      <dgm:prSet presAssocID="{DE869E2C-26AC-4709-9ED7-675CEFC7D9CC}" presName="tx1" presStyleLbl="revTx" presStyleIdx="0" presStyleCnt="3"/>
      <dgm:spPr/>
    </dgm:pt>
    <dgm:pt modelId="{CBD3DD64-BDF2-42BB-98FC-B5C58DDBB221}" type="pres">
      <dgm:prSet presAssocID="{DE869E2C-26AC-4709-9ED7-675CEFC7D9CC}" presName="vert1" presStyleCnt="0"/>
      <dgm:spPr/>
    </dgm:pt>
    <dgm:pt modelId="{15778C0D-A922-4E52-A91E-4706021EF813}" type="pres">
      <dgm:prSet presAssocID="{A67B8CA3-9E1B-4C5C-8A93-B9845B44DBD6}" presName="thickLine" presStyleLbl="alignNode1" presStyleIdx="1" presStyleCnt="3"/>
      <dgm:spPr/>
    </dgm:pt>
    <dgm:pt modelId="{B0BB6022-C2E1-4921-AB94-99CD8C559305}" type="pres">
      <dgm:prSet presAssocID="{A67B8CA3-9E1B-4C5C-8A93-B9845B44DBD6}" presName="horz1" presStyleCnt="0"/>
      <dgm:spPr/>
    </dgm:pt>
    <dgm:pt modelId="{CB269853-20E7-4467-B762-6380795483E2}" type="pres">
      <dgm:prSet presAssocID="{A67B8CA3-9E1B-4C5C-8A93-B9845B44DBD6}" presName="tx1" presStyleLbl="revTx" presStyleIdx="1" presStyleCnt="3"/>
      <dgm:spPr/>
    </dgm:pt>
    <dgm:pt modelId="{41632F97-EECF-4CBB-96D1-F9C6C09FF732}" type="pres">
      <dgm:prSet presAssocID="{A67B8CA3-9E1B-4C5C-8A93-B9845B44DBD6}" presName="vert1" presStyleCnt="0"/>
      <dgm:spPr/>
    </dgm:pt>
    <dgm:pt modelId="{DAE4ECC7-0427-4BC6-80FA-3BC37E2F3196}" type="pres">
      <dgm:prSet presAssocID="{D5770B3F-1F9F-41CD-A975-D129FB051AE4}" presName="thickLine" presStyleLbl="alignNode1" presStyleIdx="2" presStyleCnt="3"/>
      <dgm:spPr/>
    </dgm:pt>
    <dgm:pt modelId="{69467AFF-FD33-4BAA-A74D-EE98E6189EBE}" type="pres">
      <dgm:prSet presAssocID="{D5770B3F-1F9F-41CD-A975-D129FB051AE4}" presName="horz1" presStyleCnt="0"/>
      <dgm:spPr/>
    </dgm:pt>
    <dgm:pt modelId="{84F6BCE5-E8D6-45BA-8767-91D8AEA286FE}" type="pres">
      <dgm:prSet presAssocID="{D5770B3F-1F9F-41CD-A975-D129FB051AE4}" presName="tx1" presStyleLbl="revTx" presStyleIdx="2" presStyleCnt="3"/>
      <dgm:spPr/>
    </dgm:pt>
    <dgm:pt modelId="{E6D1B325-0051-410A-BE5E-2E6B2A3AE0A9}" type="pres">
      <dgm:prSet presAssocID="{D5770B3F-1F9F-41CD-A975-D129FB051AE4}" presName="vert1" presStyleCnt="0"/>
      <dgm:spPr/>
    </dgm:pt>
  </dgm:ptLst>
  <dgm:cxnLst>
    <dgm:cxn modelId="{79E40717-CB50-4046-8207-FFC0BE8F5291}" type="presOf" srcId="{77CA7C11-9708-415A-9C5A-3417855DDEC9}" destId="{D18F4D6D-6983-4A73-8325-EDEA0A6F3E2D}" srcOrd="0" destOrd="0" presId="urn:microsoft.com/office/officeart/2008/layout/LinedList"/>
    <dgm:cxn modelId="{5446A536-68F5-46D2-B020-74EB71017E19}" srcId="{77CA7C11-9708-415A-9C5A-3417855DDEC9}" destId="{DE869E2C-26AC-4709-9ED7-675CEFC7D9CC}" srcOrd="0" destOrd="0" parTransId="{C6EA42A2-9702-4B75-9A61-B6567C4C02E2}" sibTransId="{5AF44A85-4BF1-498C-B99B-3D51703F2FBA}"/>
    <dgm:cxn modelId="{B2C7433E-0B8C-4447-9558-B4B167C0F07E}" type="presOf" srcId="{DE869E2C-26AC-4709-9ED7-675CEFC7D9CC}" destId="{8BC12632-0AEE-4D53-A4F1-18DDAD623F1B}" srcOrd="0" destOrd="0" presId="urn:microsoft.com/office/officeart/2008/layout/LinedList"/>
    <dgm:cxn modelId="{2BF44E4C-D190-4DA9-97C7-A2D57DD7C98D}" type="presOf" srcId="{A67B8CA3-9E1B-4C5C-8A93-B9845B44DBD6}" destId="{CB269853-20E7-4467-B762-6380795483E2}" srcOrd="0" destOrd="0" presId="urn:microsoft.com/office/officeart/2008/layout/LinedList"/>
    <dgm:cxn modelId="{E2C6889C-E45B-439B-95C1-69E6C3CE91A6}" srcId="{77CA7C11-9708-415A-9C5A-3417855DDEC9}" destId="{D5770B3F-1F9F-41CD-A975-D129FB051AE4}" srcOrd="2" destOrd="0" parTransId="{41B19B73-79AF-4316-942B-CD6D78001AF6}" sibTransId="{6A080212-5BE7-497C-9276-3A8B4CFA68A3}"/>
    <dgm:cxn modelId="{2EF330E8-3C8E-479A-A944-E18FEE5E48D0}" type="presOf" srcId="{D5770B3F-1F9F-41CD-A975-D129FB051AE4}" destId="{84F6BCE5-E8D6-45BA-8767-91D8AEA286FE}" srcOrd="0" destOrd="0" presId="urn:microsoft.com/office/officeart/2008/layout/LinedList"/>
    <dgm:cxn modelId="{A5FBCAEB-D6B4-436E-9899-1B457F62892C}" srcId="{77CA7C11-9708-415A-9C5A-3417855DDEC9}" destId="{A67B8CA3-9E1B-4C5C-8A93-B9845B44DBD6}" srcOrd="1" destOrd="0" parTransId="{4076FBF7-232C-4C79-BFEF-3902C5AAB59E}" sibTransId="{0AAAD6CA-A822-44AB-920E-E403862044CB}"/>
    <dgm:cxn modelId="{A5E532B0-41F6-4941-B717-A9CA4A8ACA5D}" type="presParOf" srcId="{D18F4D6D-6983-4A73-8325-EDEA0A6F3E2D}" destId="{5C80B841-C2C7-457A-A102-15138CD36E0B}" srcOrd="0" destOrd="0" presId="urn:microsoft.com/office/officeart/2008/layout/LinedList"/>
    <dgm:cxn modelId="{4A8EBAEF-C035-48D2-B587-2F4969925BB1}" type="presParOf" srcId="{D18F4D6D-6983-4A73-8325-EDEA0A6F3E2D}" destId="{47927332-D251-4D6C-B561-37727D77E474}" srcOrd="1" destOrd="0" presId="urn:microsoft.com/office/officeart/2008/layout/LinedList"/>
    <dgm:cxn modelId="{50F27501-8032-431C-BC9D-A3C63E7D6736}" type="presParOf" srcId="{47927332-D251-4D6C-B561-37727D77E474}" destId="{8BC12632-0AEE-4D53-A4F1-18DDAD623F1B}" srcOrd="0" destOrd="0" presId="urn:microsoft.com/office/officeart/2008/layout/LinedList"/>
    <dgm:cxn modelId="{CE9A89BC-519E-43F4-AD83-F5D3C5549297}" type="presParOf" srcId="{47927332-D251-4D6C-B561-37727D77E474}" destId="{CBD3DD64-BDF2-42BB-98FC-B5C58DDBB221}" srcOrd="1" destOrd="0" presId="urn:microsoft.com/office/officeart/2008/layout/LinedList"/>
    <dgm:cxn modelId="{6E613AAB-CEC6-4AC8-8CA5-C688CA06C104}" type="presParOf" srcId="{D18F4D6D-6983-4A73-8325-EDEA0A6F3E2D}" destId="{15778C0D-A922-4E52-A91E-4706021EF813}" srcOrd="2" destOrd="0" presId="urn:microsoft.com/office/officeart/2008/layout/LinedList"/>
    <dgm:cxn modelId="{49398EF6-771B-4BF0-9682-B6411F833FEE}" type="presParOf" srcId="{D18F4D6D-6983-4A73-8325-EDEA0A6F3E2D}" destId="{B0BB6022-C2E1-4921-AB94-99CD8C559305}" srcOrd="3" destOrd="0" presId="urn:microsoft.com/office/officeart/2008/layout/LinedList"/>
    <dgm:cxn modelId="{272A0286-CEA5-4B83-A17E-515F8116E2DC}" type="presParOf" srcId="{B0BB6022-C2E1-4921-AB94-99CD8C559305}" destId="{CB269853-20E7-4467-B762-6380795483E2}" srcOrd="0" destOrd="0" presId="urn:microsoft.com/office/officeart/2008/layout/LinedList"/>
    <dgm:cxn modelId="{E6C5A576-189C-486D-9478-89B694220EBF}" type="presParOf" srcId="{B0BB6022-C2E1-4921-AB94-99CD8C559305}" destId="{41632F97-EECF-4CBB-96D1-F9C6C09FF732}" srcOrd="1" destOrd="0" presId="urn:microsoft.com/office/officeart/2008/layout/LinedList"/>
    <dgm:cxn modelId="{EE631A86-F85E-47D9-A692-1F5B539F8DC4}" type="presParOf" srcId="{D18F4D6D-6983-4A73-8325-EDEA0A6F3E2D}" destId="{DAE4ECC7-0427-4BC6-80FA-3BC37E2F3196}" srcOrd="4" destOrd="0" presId="urn:microsoft.com/office/officeart/2008/layout/LinedList"/>
    <dgm:cxn modelId="{E2033729-FF27-40D8-BE7F-A83792A86771}" type="presParOf" srcId="{D18F4D6D-6983-4A73-8325-EDEA0A6F3E2D}" destId="{69467AFF-FD33-4BAA-A74D-EE98E6189EBE}" srcOrd="5" destOrd="0" presId="urn:microsoft.com/office/officeart/2008/layout/LinedList"/>
    <dgm:cxn modelId="{812114A4-42BD-4507-BD00-056F9AFD4AF9}" type="presParOf" srcId="{69467AFF-FD33-4BAA-A74D-EE98E6189EBE}" destId="{84F6BCE5-E8D6-45BA-8767-91D8AEA286FE}" srcOrd="0" destOrd="0" presId="urn:microsoft.com/office/officeart/2008/layout/LinedList"/>
    <dgm:cxn modelId="{CA6F1C7B-3EFA-4612-8413-83D914960B71}" type="presParOf" srcId="{69467AFF-FD33-4BAA-A74D-EE98E6189EBE}" destId="{E6D1B325-0051-410A-BE5E-2E6B2A3AE0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D9057-FCA2-4CC7-A896-76126FEC7234}">
      <dsp:nvSpPr>
        <dsp:cNvPr id="0" name=""/>
        <dsp:cNvSpPr/>
      </dsp:nvSpPr>
      <dsp:spPr>
        <a:xfrm>
          <a:off x="0" y="539469"/>
          <a:ext cx="10515600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During 2019-2020 there were a total of 1,580 road deaths that occurred in Great Britain, with 24,470 people being killed or seriously injured.</a:t>
          </a:r>
          <a:endParaRPr lang="en-US" sz="1800" kern="1200"/>
        </a:p>
      </dsp:txBody>
      <dsp:txXfrm>
        <a:off x="38038" y="577507"/>
        <a:ext cx="10439524" cy="703143"/>
      </dsp:txXfrm>
    </dsp:sp>
    <dsp:sp modelId="{C515898C-9AB1-4270-A899-7AA0BE7AB46D}">
      <dsp:nvSpPr>
        <dsp:cNvPr id="0" name=""/>
        <dsp:cNvSpPr/>
      </dsp:nvSpPr>
      <dsp:spPr>
        <a:xfrm>
          <a:off x="0" y="1370529"/>
          <a:ext cx="10515600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 2018 a fatal accident occurred with an Uber Self-driving vehicle that collided with a pedestrian. Believed to have happened due to low lighting conditions affecting the system's performance.</a:t>
          </a:r>
          <a:endParaRPr lang="en-US" sz="1800" kern="1200"/>
        </a:p>
      </dsp:txBody>
      <dsp:txXfrm>
        <a:off x="38038" y="1408567"/>
        <a:ext cx="10439524" cy="703143"/>
      </dsp:txXfrm>
    </dsp:sp>
    <dsp:sp modelId="{13774D14-D17A-4BCD-8FCF-727EA0902421}">
      <dsp:nvSpPr>
        <dsp:cNvPr id="0" name=""/>
        <dsp:cNvSpPr/>
      </dsp:nvSpPr>
      <dsp:spPr>
        <a:xfrm>
          <a:off x="0" y="2201589"/>
          <a:ext cx="10515600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Studies being performed by Intel showed that their "MobileEye" system itself was only able to detect the pedestrian in the dashcam footage 1 second before the accident happened.</a:t>
          </a:r>
          <a:endParaRPr lang="en-US" sz="1800" kern="1200"/>
        </a:p>
      </dsp:txBody>
      <dsp:txXfrm>
        <a:off x="38038" y="2239627"/>
        <a:ext cx="10439524" cy="703143"/>
      </dsp:txXfrm>
    </dsp:sp>
    <dsp:sp modelId="{C6D03F09-089A-4170-8745-947DA1042F74}">
      <dsp:nvSpPr>
        <dsp:cNvPr id="0" name=""/>
        <dsp:cNvSpPr/>
      </dsp:nvSpPr>
      <dsp:spPr>
        <a:xfrm>
          <a:off x="0" y="3032649"/>
          <a:ext cx="10515600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There is still a flaw in the currently industry deployments of vehicle safety systems, which cause them to become unreliable in the dark.</a:t>
          </a:r>
          <a:endParaRPr lang="en-US" sz="1800" kern="1200"/>
        </a:p>
      </dsp:txBody>
      <dsp:txXfrm>
        <a:off x="38038" y="3070687"/>
        <a:ext cx="10439524" cy="7031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09125-7D33-4394-876F-8657FCA36D17}">
      <dsp:nvSpPr>
        <dsp:cNvPr id="0" name=""/>
        <dsp:cNvSpPr/>
      </dsp:nvSpPr>
      <dsp:spPr>
        <a:xfrm>
          <a:off x="1458217" y="1316"/>
          <a:ext cx="3039665" cy="3039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Testing was performed in the lounge room with different variations of lighting.</a:t>
          </a:r>
          <a:endParaRPr lang="en-US" sz="2200" kern="1200"/>
        </a:p>
      </dsp:txBody>
      <dsp:txXfrm>
        <a:off x="1903366" y="446465"/>
        <a:ext cx="2149367" cy="2149367"/>
      </dsp:txXfrm>
    </dsp:sp>
    <dsp:sp modelId="{2EEAE5CA-4982-4F52-95F9-2008922BFC36}">
      <dsp:nvSpPr>
        <dsp:cNvPr id="0" name=""/>
        <dsp:cNvSpPr/>
      </dsp:nvSpPr>
      <dsp:spPr>
        <a:xfrm rot="5400000">
          <a:off x="4748656" y="1118393"/>
          <a:ext cx="1063882" cy="80551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C57A4-48D9-4A2F-B74A-8524614BA750}">
      <dsp:nvSpPr>
        <dsp:cNvPr id="0" name=""/>
        <dsp:cNvSpPr/>
      </dsp:nvSpPr>
      <dsp:spPr>
        <a:xfrm>
          <a:off x="6017716" y="1316"/>
          <a:ext cx="3039665" cy="3039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Difficulty in ranging objects in highly light areas.</a:t>
          </a:r>
          <a:endParaRPr lang="en-US" sz="2200" kern="1200"/>
        </a:p>
      </dsp:txBody>
      <dsp:txXfrm>
        <a:off x="6462865" y="446465"/>
        <a:ext cx="2149367" cy="21493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6779B-12E3-40C5-8EE6-E11EF6278C7D}">
      <dsp:nvSpPr>
        <dsp:cNvPr id="0" name=""/>
        <dsp:cNvSpPr/>
      </dsp:nvSpPr>
      <dsp:spPr>
        <a:xfrm>
          <a:off x="0" y="372376"/>
          <a:ext cx="4987488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Prototype worked well in both natural light and artificial light locations.</a:t>
          </a:r>
          <a:endParaRPr lang="en-US" sz="2200" kern="1200"/>
        </a:p>
      </dsp:txBody>
      <dsp:txXfrm>
        <a:off x="46491" y="418867"/>
        <a:ext cx="4894506" cy="859398"/>
      </dsp:txXfrm>
    </dsp:sp>
    <dsp:sp modelId="{F99F46A0-3352-45D0-A755-E17F4BC7520B}">
      <dsp:nvSpPr>
        <dsp:cNvPr id="0" name=""/>
        <dsp:cNvSpPr/>
      </dsp:nvSpPr>
      <dsp:spPr>
        <a:xfrm>
          <a:off x="0" y="1388116"/>
          <a:ext cx="4987488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Was able to remove temporary obstructions from maps.</a:t>
          </a:r>
          <a:endParaRPr lang="en-US" sz="2200" kern="1200" dirty="0"/>
        </a:p>
      </dsp:txBody>
      <dsp:txXfrm>
        <a:off x="46491" y="1434607"/>
        <a:ext cx="4894506" cy="859398"/>
      </dsp:txXfrm>
    </dsp:sp>
    <dsp:sp modelId="{7C6BDF24-CA8B-4D12-9E9F-20E5163B02B0}">
      <dsp:nvSpPr>
        <dsp:cNvPr id="0" name=""/>
        <dsp:cNvSpPr/>
      </dsp:nvSpPr>
      <dsp:spPr>
        <a:xfrm>
          <a:off x="0" y="2403856"/>
          <a:ext cx="4987488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Movement instructions did not ignore temporary obstructions.</a:t>
          </a:r>
          <a:endParaRPr lang="en-US" sz="2200" kern="1200"/>
        </a:p>
      </dsp:txBody>
      <dsp:txXfrm>
        <a:off x="46491" y="2450347"/>
        <a:ext cx="4894506" cy="8593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C818-E2DD-4AC5-99EF-0861719384F2}">
      <dsp:nvSpPr>
        <dsp:cNvPr id="0" name=""/>
        <dsp:cNvSpPr/>
      </dsp:nvSpPr>
      <dsp:spPr>
        <a:xfrm>
          <a:off x="0" y="713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34253-D917-40C4-B26B-0472A0451E38}">
      <dsp:nvSpPr>
        <dsp:cNvPr id="0" name=""/>
        <dsp:cNvSpPr/>
      </dsp:nvSpPr>
      <dsp:spPr>
        <a:xfrm>
          <a:off x="181253" y="135529"/>
          <a:ext cx="329551" cy="329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39B4B-454F-43C6-8D16-A048916AADC9}">
      <dsp:nvSpPr>
        <dsp:cNvPr id="0" name=""/>
        <dsp:cNvSpPr/>
      </dsp:nvSpPr>
      <dsp:spPr>
        <a:xfrm>
          <a:off x="692057" y="713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Serial and Network Communication Architectures</a:t>
          </a:r>
          <a:endParaRPr lang="en-US" sz="1600" kern="1200"/>
        </a:p>
      </dsp:txBody>
      <dsp:txXfrm>
        <a:off x="692057" y="713"/>
        <a:ext cx="5481351" cy="599183"/>
      </dsp:txXfrm>
    </dsp:sp>
    <dsp:sp modelId="{DDBC01A3-839D-40E2-AF25-FA00F6E6E9C8}">
      <dsp:nvSpPr>
        <dsp:cNvPr id="0" name=""/>
        <dsp:cNvSpPr/>
      </dsp:nvSpPr>
      <dsp:spPr>
        <a:xfrm>
          <a:off x="0" y="749693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08F4D-7634-4131-80BB-B81ABAE3F0EA}">
      <dsp:nvSpPr>
        <dsp:cNvPr id="0" name=""/>
        <dsp:cNvSpPr/>
      </dsp:nvSpPr>
      <dsp:spPr>
        <a:xfrm>
          <a:off x="181253" y="884509"/>
          <a:ext cx="329551" cy="329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5E5D-778A-4F0B-875F-69F53E6AAFA9}">
      <dsp:nvSpPr>
        <dsp:cNvPr id="0" name=""/>
        <dsp:cNvSpPr/>
      </dsp:nvSpPr>
      <dsp:spPr>
        <a:xfrm>
          <a:off x="692057" y="749693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Power distribution</a:t>
          </a:r>
          <a:endParaRPr lang="en-US" sz="1600" kern="1200"/>
        </a:p>
      </dsp:txBody>
      <dsp:txXfrm>
        <a:off x="692057" y="749693"/>
        <a:ext cx="5481351" cy="599183"/>
      </dsp:txXfrm>
    </dsp:sp>
    <dsp:sp modelId="{AEDAF777-A31E-4F11-8850-13A0B88E9C9D}">
      <dsp:nvSpPr>
        <dsp:cNvPr id="0" name=""/>
        <dsp:cNvSpPr/>
      </dsp:nvSpPr>
      <dsp:spPr>
        <a:xfrm>
          <a:off x="0" y="1498672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714E2-7DB9-4310-B98A-F1C646D0AE20}">
      <dsp:nvSpPr>
        <dsp:cNvPr id="0" name=""/>
        <dsp:cNvSpPr/>
      </dsp:nvSpPr>
      <dsp:spPr>
        <a:xfrm>
          <a:off x="181253" y="1633489"/>
          <a:ext cx="329551" cy="329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CE755-9107-4DE7-86C4-ED804FE7FD31}">
      <dsp:nvSpPr>
        <dsp:cNvPr id="0" name=""/>
        <dsp:cNvSpPr/>
      </dsp:nvSpPr>
      <dsp:spPr>
        <a:xfrm>
          <a:off x="692057" y="1498672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 Process</a:t>
          </a:r>
          <a:endParaRPr lang="en-US" sz="1600" kern="1200"/>
        </a:p>
      </dsp:txBody>
      <dsp:txXfrm>
        <a:off x="692057" y="1498672"/>
        <a:ext cx="5481351" cy="599183"/>
      </dsp:txXfrm>
    </dsp:sp>
    <dsp:sp modelId="{ECFF2054-4D8D-4840-930F-FF1150E2A950}">
      <dsp:nvSpPr>
        <dsp:cNvPr id="0" name=""/>
        <dsp:cNvSpPr/>
      </dsp:nvSpPr>
      <dsp:spPr>
        <a:xfrm>
          <a:off x="0" y="2247652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8F9C3-7661-4E44-BD6F-FCEC79DEE5FD}">
      <dsp:nvSpPr>
        <dsp:cNvPr id="0" name=""/>
        <dsp:cNvSpPr/>
      </dsp:nvSpPr>
      <dsp:spPr>
        <a:xfrm>
          <a:off x="181253" y="2382469"/>
          <a:ext cx="329551" cy="329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3BCB2-8852-45C0-824C-3190F8178699}">
      <dsp:nvSpPr>
        <dsp:cNvPr id="0" name=""/>
        <dsp:cNvSpPr/>
      </dsp:nvSpPr>
      <dsp:spPr>
        <a:xfrm>
          <a:off x="692057" y="2247652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SLAM techniques</a:t>
          </a:r>
          <a:endParaRPr lang="en-US" sz="1600" kern="1200"/>
        </a:p>
      </dsp:txBody>
      <dsp:txXfrm>
        <a:off x="692057" y="2247652"/>
        <a:ext cx="5481351" cy="599183"/>
      </dsp:txXfrm>
    </dsp:sp>
    <dsp:sp modelId="{97FDDDCC-2002-4311-B6A3-3D0506EF093D}">
      <dsp:nvSpPr>
        <dsp:cNvPr id="0" name=""/>
        <dsp:cNvSpPr/>
      </dsp:nvSpPr>
      <dsp:spPr>
        <a:xfrm>
          <a:off x="0" y="2996632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A6C78-D216-4D79-9198-D16151C02167}">
      <dsp:nvSpPr>
        <dsp:cNvPr id="0" name=""/>
        <dsp:cNvSpPr/>
      </dsp:nvSpPr>
      <dsp:spPr>
        <a:xfrm>
          <a:off x="181253" y="3131448"/>
          <a:ext cx="329551" cy="3295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FEF6-CA00-40A6-AB4B-86693567C632}">
      <dsp:nvSpPr>
        <dsp:cNvPr id="0" name=""/>
        <dsp:cNvSpPr/>
      </dsp:nvSpPr>
      <dsp:spPr>
        <a:xfrm>
          <a:off x="692057" y="2996632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Problem Solving</a:t>
          </a:r>
          <a:endParaRPr lang="en-US" sz="1600" kern="1200"/>
        </a:p>
      </dsp:txBody>
      <dsp:txXfrm>
        <a:off x="692057" y="2996632"/>
        <a:ext cx="5481351" cy="599183"/>
      </dsp:txXfrm>
    </dsp:sp>
    <dsp:sp modelId="{92284ED7-437B-4A0D-BEFF-F363ABB4FC33}">
      <dsp:nvSpPr>
        <dsp:cNvPr id="0" name=""/>
        <dsp:cNvSpPr/>
      </dsp:nvSpPr>
      <dsp:spPr>
        <a:xfrm>
          <a:off x="0" y="3745612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A2E4-05B4-4C40-84CE-780484C2902E}">
      <dsp:nvSpPr>
        <dsp:cNvPr id="0" name=""/>
        <dsp:cNvSpPr/>
      </dsp:nvSpPr>
      <dsp:spPr>
        <a:xfrm>
          <a:off x="181253" y="3880428"/>
          <a:ext cx="329551" cy="3295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1968-AFEE-42C0-AEE4-A8F963D88035}">
      <dsp:nvSpPr>
        <dsp:cNvPr id="0" name=""/>
        <dsp:cNvSpPr/>
      </dsp:nvSpPr>
      <dsp:spPr>
        <a:xfrm>
          <a:off x="692057" y="3745612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Identifying Technical Limitation</a:t>
          </a:r>
          <a:endParaRPr lang="en-US" sz="1600" kern="1200"/>
        </a:p>
      </dsp:txBody>
      <dsp:txXfrm>
        <a:off x="692057" y="3745612"/>
        <a:ext cx="5481351" cy="599183"/>
      </dsp:txXfrm>
    </dsp:sp>
    <dsp:sp modelId="{F7DACE50-56F1-4CDF-8059-BD6EF5D028A9}">
      <dsp:nvSpPr>
        <dsp:cNvPr id="0" name=""/>
        <dsp:cNvSpPr/>
      </dsp:nvSpPr>
      <dsp:spPr>
        <a:xfrm>
          <a:off x="0" y="4494592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3589B-37AE-464F-B475-E552D8EA299C}">
      <dsp:nvSpPr>
        <dsp:cNvPr id="0" name=""/>
        <dsp:cNvSpPr/>
      </dsp:nvSpPr>
      <dsp:spPr>
        <a:xfrm>
          <a:off x="181253" y="4629408"/>
          <a:ext cx="329551" cy="3295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AB347-C7B9-45AC-8CC1-126807EAEEF0}">
      <dsp:nvSpPr>
        <dsp:cNvPr id="0" name=""/>
        <dsp:cNvSpPr/>
      </dsp:nvSpPr>
      <dsp:spPr>
        <a:xfrm>
          <a:off x="692057" y="4494592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ROS deployment</a:t>
          </a:r>
          <a:endParaRPr lang="en-US" sz="1600" kern="1200"/>
        </a:p>
      </dsp:txBody>
      <dsp:txXfrm>
        <a:off x="692057" y="4494592"/>
        <a:ext cx="5481351" cy="599183"/>
      </dsp:txXfrm>
    </dsp:sp>
    <dsp:sp modelId="{D22FACF5-17A0-4882-93B2-D5F91AACDB1F}">
      <dsp:nvSpPr>
        <dsp:cNvPr id="0" name=""/>
        <dsp:cNvSpPr/>
      </dsp:nvSpPr>
      <dsp:spPr>
        <a:xfrm>
          <a:off x="0" y="5243571"/>
          <a:ext cx="6173409" cy="599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6D516-CC37-4700-A10A-D04529F9A562}">
      <dsp:nvSpPr>
        <dsp:cNvPr id="0" name=""/>
        <dsp:cNvSpPr/>
      </dsp:nvSpPr>
      <dsp:spPr>
        <a:xfrm>
          <a:off x="181253" y="5378388"/>
          <a:ext cx="329551" cy="32955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5ED66-D8D6-418E-B20B-D72BE8DEB788}">
      <dsp:nvSpPr>
        <dsp:cNvPr id="0" name=""/>
        <dsp:cNvSpPr/>
      </dsp:nvSpPr>
      <dsp:spPr>
        <a:xfrm>
          <a:off x="692057" y="5243571"/>
          <a:ext cx="5481351" cy="599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4" tIns="63414" rIns="63414" bIns="6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 programming</a:t>
          </a:r>
          <a:endParaRPr lang="en-US" sz="1600" kern="1200"/>
        </a:p>
      </dsp:txBody>
      <dsp:txXfrm>
        <a:off x="692057" y="5243571"/>
        <a:ext cx="5481351" cy="5991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D000E-C854-48BD-895C-759AC9D4EAFC}">
      <dsp:nvSpPr>
        <dsp:cNvPr id="0" name=""/>
        <dsp:cNvSpPr/>
      </dsp:nvSpPr>
      <dsp:spPr>
        <a:xfrm>
          <a:off x="0" y="0"/>
          <a:ext cx="6173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58C61-D4D7-40CA-AABC-97DF7C001B02}">
      <dsp:nvSpPr>
        <dsp:cNvPr id="0" name=""/>
        <dsp:cNvSpPr/>
      </dsp:nvSpPr>
      <dsp:spPr>
        <a:xfrm>
          <a:off x="0" y="0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ROS 2 applications</a:t>
          </a:r>
          <a:endParaRPr lang="en-US" sz="2500" kern="1200"/>
        </a:p>
      </dsp:txBody>
      <dsp:txXfrm>
        <a:off x="0" y="0"/>
        <a:ext cx="6173409" cy="1460867"/>
      </dsp:txXfrm>
    </dsp:sp>
    <dsp:sp modelId="{D6C64BAB-7E11-40EF-B544-B3ADB0C5F061}">
      <dsp:nvSpPr>
        <dsp:cNvPr id="0" name=""/>
        <dsp:cNvSpPr/>
      </dsp:nvSpPr>
      <dsp:spPr>
        <a:xfrm>
          <a:off x="0" y="1460867"/>
          <a:ext cx="6173409" cy="0"/>
        </a:xfrm>
        <a:prstGeom prst="line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B068B-7A54-410C-A18C-1EA32583D41D}">
      <dsp:nvSpPr>
        <dsp:cNvPr id="0" name=""/>
        <dsp:cNvSpPr/>
      </dsp:nvSpPr>
      <dsp:spPr>
        <a:xfrm>
          <a:off x="0" y="1460867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Higher Performance LiDAR (Higher Frequency, Stronger Laser)</a:t>
          </a:r>
          <a:endParaRPr lang="en-US" sz="2500" kern="1200"/>
        </a:p>
      </dsp:txBody>
      <dsp:txXfrm>
        <a:off x="0" y="1460867"/>
        <a:ext cx="6173409" cy="1460867"/>
      </dsp:txXfrm>
    </dsp:sp>
    <dsp:sp modelId="{FE59B5F6-F22C-44D0-8D06-77BF2B7023C5}">
      <dsp:nvSpPr>
        <dsp:cNvPr id="0" name=""/>
        <dsp:cNvSpPr/>
      </dsp:nvSpPr>
      <dsp:spPr>
        <a:xfrm>
          <a:off x="0" y="2921734"/>
          <a:ext cx="6173409" cy="0"/>
        </a:xfrm>
        <a:prstGeom prst="line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78692-AA5E-4731-A8F9-289283798713}">
      <dsp:nvSpPr>
        <dsp:cNvPr id="0" name=""/>
        <dsp:cNvSpPr/>
      </dsp:nvSpPr>
      <dsp:spPr>
        <a:xfrm>
          <a:off x="0" y="2921734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3D lidar for greater Field of View</a:t>
          </a:r>
          <a:endParaRPr lang="en-US" sz="2500" kern="1200"/>
        </a:p>
      </dsp:txBody>
      <dsp:txXfrm>
        <a:off x="0" y="2921734"/>
        <a:ext cx="6173409" cy="1460867"/>
      </dsp:txXfrm>
    </dsp:sp>
    <dsp:sp modelId="{AA168654-3216-4B18-8529-BD4838988DF0}">
      <dsp:nvSpPr>
        <dsp:cNvPr id="0" name=""/>
        <dsp:cNvSpPr/>
      </dsp:nvSpPr>
      <dsp:spPr>
        <a:xfrm>
          <a:off x="0" y="4382601"/>
          <a:ext cx="6173409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BD63D-1794-4228-850E-2432768488BB}">
      <dsp:nvSpPr>
        <dsp:cNvPr id="0" name=""/>
        <dsp:cNvSpPr/>
      </dsp:nvSpPr>
      <dsp:spPr>
        <a:xfrm>
          <a:off x="0" y="4382601"/>
          <a:ext cx="6173409" cy="146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Evaluation of alternative SLAM techniques with the same hardware to identify the best performing for this setup.</a:t>
          </a:r>
          <a:endParaRPr lang="en-US" sz="2500" kern="1200"/>
        </a:p>
      </dsp:txBody>
      <dsp:txXfrm>
        <a:off x="0" y="4382601"/>
        <a:ext cx="6173409" cy="1460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BFE-9449-4449-A526-996C54BA46E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03FB7-F32F-4356-BFDC-D727FE0CD30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9245-1D2E-4932-8437-7BA9003BCB5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Light Detection and Range (LiDAR) sensors weren't utilized in these systems in the past due to their inherently high cost.</a:t>
          </a:r>
          <a:endParaRPr lang="en-US" sz="2500" kern="1200"/>
        </a:p>
      </dsp:txBody>
      <dsp:txXfrm>
        <a:off x="1435590" y="531"/>
        <a:ext cx="9080009" cy="1242935"/>
      </dsp:txXfrm>
    </dsp:sp>
    <dsp:sp modelId="{080A89AE-7292-4E46-B355-6A05CF94F23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0246A-56CF-4CE0-B198-BC3775E5091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186EC-95A3-4A60-B084-292A34C2181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Low cost versions have been released that allow for 360’ scanning of a single 2D plane.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327802CC-5D7A-4AF2-8F33-BE78850ED48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05D6-9D09-4105-8B82-4498E927BAA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CCBA6-AAEC-447D-9361-6E8748C5DE9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Because of this innovation, is this a suitable addition that could be added to vehicle systems?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90E7A-1A14-477A-8788-307992E0E0A6}">
      <dsp:nvSpPr>
        <dsp:cNvPr id="0" name=""/>
        <dsp:cNvSpPr/>
      </dsp:nvSpPr>
      <dsp:spPr>
        <a:xfrm>
          <a:off x="2278044" y="33802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0B8A-38BE-4638-A85D-0154767186DC}">
      <dsp:nvSpPr>
        <dsp:cNvPr id="0" name=""/>
        <dsp:cNvSpPr/>
      </dsp:nvSpPr>
      <dsp:spPr>
        <a:xfrm>
          <a:off x="2746044" y="80602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30012-64AE-45E8-89ED-821AF3CEDB17}">
      <dsp:nvSpPr>
        <dsp:cNvPr id="0" name=""/>
        <dsp:cNvSpPr/>
      </dsp:nvSpPr>
      <dsp:spPr>
        <a:xfrm>
          <a:off x="1576044" y="321802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Information from research provided insight into what system requirements should be required.</a:t>
          </a:r>
          <a:endParaRPr lang="en-US" sz="1500" kern="1200"/>
        </a:p>
      </dsp:txBody>
      <dsp:txXfrm>
        <a:off x="1576044" y="3218027"/>
        <a:ext cx="3600000" cy="720000"/>
      </dsp:txXfrm>
    </dsp:sp>
    <dsp:sp modelId="{E82CD1DD-6BBD-4EFE-BF36-9687C8DC28D6}">
      <dsp:nvSpPr>
        <dsp:cNvPr id="0" name=""/>
        <dsp:cNvSpPr/>
      </dsp:nvSpPr>
      <dsp:spPr>
        <a:xfrm>
          <a:off x="6508045" y="33802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A4E82-4C6C-4571-B2C2-D4FC3ABCA2FD}">
      <dsp:nvSpPr>
        <dsp:cNvPr id="0" name=""/>
        <dsp:cNvSpPr/>
      </dsp:nvSpPr>
      <dsp:spPr>
        <a:xfrm>
          <a:off x="6976045" y="80602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089B9-B80F-4DE5-BEE2-72366BF7F083}">
      <dsp:nvSpPr>
        <dsp:cNvPr id="0" name=""/>
        <dsp:cNvSpPr/>
      </dsp:nvSpPr>
      <dsp:spPr>
        <a:xfrm>
          <a:off x="5806045" y="321802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Informed selections of parts were made to assist in creating a functional prototype.</a:t>
          </a:r>
          <a:endParaRPr lang="en-US" sz="1500" kern="1200"/>
        </a:p>
      </dsp:txBody>
      <dsp:txXfrm>
        <a:off x="5806045" y="3218027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67DF6-5A4D-4C90-9CEB-E5A4433D9931}">
      <dsp:nvSpPr>
        <dsp:cNvPr id="0" name=""/>
        <dsp:cNvSpPr/>
      </dsp:nvSpPr>
      <dsp:spPr>
        <a:xfrm>
          <a:off x="0" y="2158"/>
          <a:ext cx="5412698" cy="1093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DDDA-2066-40CD-B351-D96BC1DD48A9}">
      <dsp:nvSpPr>
        <dsp:cNvPr id="0" name=""/>
        <dsp:cNvSpPr/>
      </dsp:nvSpPr>
      <dsp:spPr>
        <a:xfrm>
          <a:off x="330907" y="248287"/>
          <a:ext cx="601650" cy="60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46962-A49A-4180-B314-51C8B1A9D5C4}">
      <dsp:nvSpPr>
        <dsp:cNvPr id="0" name=""/>
        <dsp:cNvSpPr/>
      </dsp:nvSpPr>
      <dsp:spPr>
        <a:xfrm>
          <a:off x="1263465" y="2158"/>
          <a:ext cx="4149232" cy="109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72" tIns="115772" rIns="115772" bIns="11577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Designs were made for 2 platform levels.</a:t>
          </a:r>
          <a:endParaRPr lang="en-US" sz="1700" kern="1200"/>
        </a:p>
      </dsp:txBody>
      <dsp:txXfrm>
        <a:off x="1263465" y="2158"/>
        <a:ext cx="4149232" cy="1093909"/>
      </dsp:txXfrm>
    </dsp:sp>
    <dsp:sp modelId="{7C1EF30B-EE9D-4BCA-AAB0-FD85F960A179}">
      <dsp:nvSpPr>
        <dsp:cNvPr id="0" name=""/>
        <dsp:cNvSpPr/>
      </dsp:nvSpPr>
      <dsp:spPr>
        <a:xfrm>
          <a:off x="0" y="1369544"/>
          <a:ext cx="5412698" cy="1093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4982F-BBCD-4737-A846-2FE17B2D1827}">
      <dsp:nvSpPr>
        <dsp:cNvPr id="0" name=""/>
        <dsp:cNvSpPr/>
      </dsp:nvSpPr>
      <dsp:spPr>
        <a:xfrm>
          <a:off x="330907" y="1615674"/>
          <a:ext cx="601650" cy="60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5B211-AEC3-477B-8DA6-78A9D76E59AA}">
      <dsp:nvSpPr>
        <dsp:cNvPr id="0" name=""/>
        <dsp:cNvSpPr/>
      </dsp:nvSpPr>
      <dsp:spPr>
        <a:xfrm>
          <a:off x="1263465" y="1369544"/>
          <a:ext cx="4149232" cy="109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72" tIns="115772" rIns="115772" bIns="11577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movement system handled converting instructions into motor activations.</a:t>
          </a:r>
          <a:endParaRPr lang="en-US" sz="1700" kern="1200"/>
        </a:p>
      </dsp:txBody>
      <dsp:txXfrm>
        <a:off x="1263465" y="1369544"/>
        <a:ext cx="4149232" cy="1093909"/>
      </dsp:txXfrm>
    </dsp:sp>
    <dsp:sp modelId="{1A5D6236-A2DA-4FFD-BD90-0D280E8225A3}">
      <dsp:nvSpPr>
        <dsp:cNvPr id="0" name=""/>
        <dsp:cNvSpPr/>
      </dsp:nvSpPr>
      <dsp:spPr>
        <a:xfrm>
          <a:off x="0" y="2736931"/>
          <a:ext cx="5412698" cy="1093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D4BEB-2791-438F-ACFF-84BEB0975EC0}">
      <dsp:nvSpPr>
        <dsp:cNvPr id="0" name=""/>
        <dsp:cNvSpPr/>
      </dsp:nvSpPr>
      <dsp:spPr>
        <a:xfrm>
          <a:off x="330907" y="2983060"/>
          <a:ext cx="601650" cy="60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607C4-01DB-4401-A0B7-C9F3C7BBC889}">
      <dsp:nvSpPr>
        <dsp:cNvPr id="0" name=""/>
        <dsp:cNvSpPr/>
      </dsp:nvSpPr>
      <dsp:spPr>
        <a:xfrm>
          <a:off x="1263465" y="2736931"/>
          <a:ext cx="4149232" cy="109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72" tIns="115772" rIns="115772" bIns="11577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Logic system handled data collection, filtering, and decision making.</a:t>
          </a:r>
          <a:endParaRPr lang="en-US" sz="1700" kern="1200" dirty="0"/>
        </a:p>
      </dsp:txBody>
      <dsp:txXfrm>
        <a:off x="1263465" y="2736931"/>
        <a:ext cx="4149232" cy="1093909"/>
      </dsp:txXfrm>
    </dsp:sp>
    <dsp:sp modelId="{241BA4F9-6225-4878-970D-41D2ABA43248}">
      <dsp:nvSpPr>
        <dsp:cNvPr id="0" name=""/>
        <dsp:cNvSpPr/>
      </dsp:nvSpPr>
      <dsp:spPr>
        <a:xfrm>
          <a:off x="0" y="4104317"/>
          <a:ext cx="5412698" cy="1093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5F5FB-BB63-4F85-8500-96D15EAA3D56}">
      <dsp:nvSpPr>
        <dsp:cNvPr id="0" name=""/>
        <dsp:cNvSpPr/>
      </dsp:nvSpPr>
      <dsp:spPr>
        <a:xfrm>
          <a:off x="330907" y="4350447"/>
          <a:ext cx="601650" cy="601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4C8A5-FCF2-4005-9602-C06F6F02227D}">
      <dsp:nvSpPr>
        <dsp:cNvPr id="0" name=""/>
        <dsp:cNvSpPr/>
      </dsp:nvSpPr>
      <dsp:spPr>
        <a:xfrm>
          <a:off x="1263465" y="4104317"/>
          <a:ext cx="4149232" cy="109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72" tIns="115772" rIns="115772" bIns="11577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Systems were designed separated due to the limited space available.</a:t>
          </a:r>
          <a:endParaRPr lang="en-US" sz="1700" kern="1200"/>
        </a:p>
      </dsp:txBody>
      <dsp:txXfrm>
        <a:off x="1263465" y="4104317"/>
        <a:ext cx="4149232" cy="1093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1B1F5-EE4A-48BF-86AB-E8513D750A27}">
      <dsp:nvSpPr>
        <dsp:cNvPr id="0" name=""/>
        <dsp:cNvSpPr/>
      </dsp:nvSpPr>
      <dsp:spPr>
        <a:xfrm>
          <a:off x="0" y="631245"/>
          <a:ext cx="4888043" cy="116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0E551-95A0-463E-B828-5238F2CDD1CA}">
      <dsp:nvSpPr>
        <dsp:cNvPr id="0" name=""/>
        <dsp:cNvSpPr/>
      </dsp:nvSpPr>
      <dsp:spPr>
        <a:xfrm>
          <a:off x="352526" y="893455"/>
          <a:ext cx="640956" cy="640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90E77-3D89-4CFA-BE74-E3C62A9F916F}">
      <dsp:nvSpPr>
        <dsp:cNvPr id="0" name=""/>
        <dsp:cNvSpPr/>
      </dsp:nvSpPr>
      <dsp:spPr>
        <a:xfrm>
          <a:off x="1346009" y="631245"/>
          <a:ext cx="3542033" cy="116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36" tIns="123336" rIns="123336" bIns="1233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First implementation of the robotic operating system (ROS) was used in this project.</a:t>
          </a:r>
          <a:endParaRPr lang="en-US" sz="1800" kern="1200"/>
        </a:p>
      </dsp:txBody>
      <dsp:txXfrm>
        <a:off x="1346009" y="631245"/>
        <a:ext cx="3542033" cy="1165376"/>
      </dsp:txXfrm>
    </dsp:sp>
    <dsp:sp modelId="{760034D3-F13D-4AFA-89BE-EF044AF6B669}">
      <dsp:nvSpPr>
        <dsp:cNvPr id="0" name=""/>
        <dsp:cNvSpPr/>
      </dsp:nvSpPr>
      <dsp:spPr>
        <a:xfrm>
          <a:off x="0" y="2087965"/>
          <a:ext cx="4888043" cy="116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FF4AB-EC6D-4D52-800E-A0A306FF3CFA}">
      <dsp:nvSpPr>
        <dsp:cNvPr id="0" name=""/>
        <dsp:cNvSpPr/>
      </dsp:nvSpPr>
      <dsp:spPr>
        <a:xfrm>
          <a:off x="352526" y="2350175"/>
          <a:ext cx="640956" cy="640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F9F0-C31C-48C1-A487-DE3214D936C6}">
      <dsp:nvSpPr>
        <dsp:cNvPr id="0" name=""/>
        <dsp:cNvSpPr/>
      </dsp:nvSpPr>
      <dsp:spPr>
        <a:xfrm>
          <a:off x="1346009" y="2087965"/>
          <a:ext cx="3542033" cy="116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36" tIns="123336" rIns="123336" bIns="1233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Understanding the flow of communication as important factor.</a:t>
          </a:r>
          <a:endParaRPr lang="en-US" sz="1800" kern="1200"/>
        </a:p>
      </dsp:txBody>
      <dsp:txXfrm>
        <a:off x="1346009" y="2087965"/>
        <a:ext cx="3542033" cy="1165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F235C-05B2-4463-A35F-90ECBF5231C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CF92-96B7-4010-AC65-C6F54AB6B94F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Movement System</a:t>
          </a:r>
          <a:endParaRPr lang="en-US" sz="2900" kern="1200"/>
        </a:p>
      </dsp:txBody>
      <dsp:txXfrm>
        <a:off x="0" y="0"/>
        <a:ext cx="2103120" cy="4351338"/>
      </dsp:txXfrm>
    </dsp:sp>
    <dsp:sp modelId="{94F8F155-8DF4-46DC-8A62-8F9F91E9952A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Low level design was first made to allow for component testing.</a:t>
          </a:r>
          <a:endParaRPr lang="en-US" sz="3000" kern="1200"/>
        </a:p>
      </dsp:txBody>
      <dsp:txXfrm>
        <a:off x="2260854" y="67989"/>
        <a:ext cx="8254746" cy="1359793"/>
      </dsp:txXfrm>
    </dsp:sp>
    <dsp:sp modelId="{B1DE57D8-A4D4-4F6E-A40B-0B5B99DC1199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17452-3532-4DCD-81E6-903BBC65690B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Allowed for communication instructions to be sent and received through the use of MQTT.</a:t>
          </a:r>
          <a:endParaRPr lang="en-US" sz="3000" kern="1200"/>
        </a:p>
      </dsp:txBody>
      <dsp:txXfrm>
        <a:off x="2260854" y="1495772"/>
        <a:ext cx="8254746" cy="1359793"/>
      </dsp:txXfrm>
    </dsp:sp>
    <dsp:sp modelId="{798B3D41-82B2-4DF9-A3AD-6E9553B788CB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5399B-8815-4A6D-AA0F-43C7E2E00EF9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Demonstrated that the all parts were functional and could perform at adjusted speeds.</a:t>
          </a:r>
          <a:endParaRPr lang="en-US" sz="3000" kern="1200"/>
        </a:p>
      </dsp:txBody>
      <dsp:txXfrm>
        <a:off x="2260854" y="2923555"/>
        <a:ext cx="8254746" cy="1359793"/>
      </dsp:txXfrm>
    </dsp:sp>
    <dsp:sp modelId="{18D0B935-C421-4CD6-AD82-FDAB7492F5F9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100EA-DF68-4831-955B-7CB2DDB1081D}">
      <dsp:nvSpPr>
        <dsp:cNvPr id="0" name=""/>
        <dsp:cNvSpPr/>
      </dsp:nvSpPr>
      <dsp:spPr>
        <a:xfrm>
          <a:off x="0" y="0"/>
          <a:ext cx="48108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1D19F6-6F8B-4B77-A2EC-F17E0A9CEE21}">
      <dsp:nvSpPr>
        <dsp:cNvPr id="0" name=""/>
        <dsp:cNvSpPr/>
      </dsp:nvSpPr>
      <dsp:spPr>
        <a:xfrm>
          <a:off x="0" y="0"/>
          <a:ext cx="962174" cy="372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Logic System</a:t>
          </a:r>
          <a:endParaRPr lang="en-US" sz="1900" kern="1200" dirty="0"/>
        </a:p>
      </dsp:txBody>
      <dsp:txXfrm>
        <a:off x="0" y="0"/>
        <a:ext cx="962174" cy="3728613"/>
      </dsp:txXfrm>
    </dsp:sp>
    <dsp:sp modelId="{21C9125A-ED27-4B88-855A-0FAF6E585277}">
      <dsp:nvSpPr>
        <dsp:cNvPr id="0" name=""/>
        <dsp:cNvSpPr/>
      </dsp:nvSpPr>
      <dsp:spPr>
        <a:xfrm>
          <a:off x="1034337" y="86661"/>
          <a:ext cx="3776534" cy="173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None SLAM scan was taken of the lounge room to provide a visualisation of the room.</a:t>
          </a:r>
          <a:endParaRPr lang="en-US" sz="2500" kern="1200" dirty="0"/>
        </a:p>
      </dsp:txBody>
      <dsp:txXfrm>
        <a:off x="1034337" y="86661"/>
        <a:ext cx="3776534" cy="1733222"/>
      </dsp:txXfrm>
    </dsp:sp>
    <dsp:sp modelId="{80D938F1-E3CB-46CE-B653-49E1131B8275}">
      <dsp:nvSpPr>
        <dsp:cNvPr id="0" name=""/>
        <dsp:cNvSpPr/>
      </dsp:nvSpPr>
      <dsp:spPr>
        <a:xfrm>
          <a:off x="962174" y="1819883"/>
          <a:ext cx="38486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60E2DB-7CA0-43AC-A483-0997CE679DA9}">
      <dsp:nvSpPr>
        <dsp:cNvPr id="0" name=""/>
        <dsp:cNvSpPr/>
      </dsp:nvSpPr>
      <dsp:spPr>
        <a:xfrm>
          <a:off x="1034337" y="1906544"/>
          <a:ext cx="3776534" cy="173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Showed that the logic system was capable of transmitting the data correctly.</a:t>
          </a:r>
          <a:endParaRPr lang="en-GB" sz="2500" kern="1200" dirty="0"/>
        </a:p>
      </dsp:txBody>
      <dsp:txXfrm>
        <a:off x="1034337" y="1906544"/>
        <a:ext cx="3776534" cy="1733222"/>
      </dsp:txXfrm>
    </dsp:sp>
    <dsp:sp modelId="{B218CEC7-C662-487F-91C5-1471CCE4B285}">
      <dsp:nvSpPr>
        <dsp:cNvPr id="0" name=""/>
        <dsp:cNvSpPr/>
      </dsp:nvSpPr>
      <dsp:spPr>
        <a:xfrm>
          <a:off x="962174" y="3639767"/>
          <a:ext cx="384869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710F5-71C7-4F7F-86BB-E2AC056CB7A1}">
      <dsp:nvSpPr>
        <dsp:cNvPr id="0" name=""/>
        <dsp:cNvSpPr/>
      </dsp:nvSpPr>
      <dsp:spPr>
        <a:xfrm>
          <a:off x="0" y="2250415"/>
          <a:ext cx="4390524" cy="14765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showed the wall follower pointing out the risk angel and the distance from the obstruction, as well as new movement instructions to avoid it.</a:t>
          </a:r>
          <a:endParaRPr lang="en-US" sz="1900" kern="1200"/>
        </a:p>
      </dsp:txBody>
      <dsp:txXfrm>
        <a:off x="0" y="2250415"/>
        <a:ext cx="4390524" cy="1476516"/>
      </dsp:txXfrm>
    </dsp:sp>
    <dsp:sp modelId="{50B09CE3-3395-4060-A976-33E7DF1CCF26}">
      <dsp:nvSpPr>
        <dsp:cNvPr id="0" name=""/>
        <dsp:cNvSpPr/>
      </dsp:nvSpPr>
      <dsp:spPr>
        <a:xfrm rot="10800000">
          <a:off x="0" y="0"/>
          <a:ext cx="4390524" cy="227088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 review was performed during the carry test to see if the turn angle was updated.</a:t>
          </a:r>
          <a:endParaRPr lang="en-US" sz="1900" kern="1200"/>
        </a:p>
      </dsp:txBody>
      <dsp:txXfrm rot="10800000">
        <a:off x="0" y="0"/>
        <a:ext cx="4390524" cy="14755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0B841-C2C7-457A-A102-15138CD36E0B}">
      <dsp:nvSpPr>
        <dsp:cNvPr id="0" name=""/>
        <dsp:cNvSpPr/>
      </dsp:nvSpPr>
      <dsp:spPr>
        <a:xfrm>
          <a:off x="0" y="2740"/>
          <a:ext cx="4892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2632-0AEE-4D53-A4F1-18DDAD623F1B}">
      <dsp:nvSpPr>
        <dsp:cNvPr id="0" name=""/>
        <dsp:cNvSpPr/>
      </dsp:nvSpPr>
      <dsp:spPr>
        <a:xfrm>
          <a:off x="0" y="2740"/>
          <a:ext cx="4892749" cy="186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Physical measurements were taken of the lounge room as well as a successful SLAM map.</a:t>
          </a:r>
          <a:endParaRPr lang="en-US" sz="2700" kern="1200"/>
        </a:p>
      </dsp:txBody>
      <dsp:txXfrm>
        <a:off x="0" y="2740"/>
        <a:ext cx="4892749" cy="1869318"/>
      </dsp:txXfrm>
    </dsp:sp>
    <dsp:sp modelId="{15778C0D-A922-4E52-A91E-4706021EF813}">
      <dsp:nvSpPr>
        <dsp:cNvPr id="0" name=""/>
        <dsp:cNvSpPr/>
      </dsp:nvSpPr>
      <dsp:spPr>
        <a:xfrm>
          <a:off x="0" y="1872059"/>
          <a:ext cx="4892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69853-20E7-4467-B762-6380795483E2}">
      <dsp:nvSpPr>
        <dsp:cNvPr id="0" name=""/>
        <dsp:cNvSpPr/>
      </dsp:nvSpPr>
      <dsp:spPr>
        <a:xfrm>
          <a:off x="0" y="1872059"/>
          <a:ext cx="4892749" cy="186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Difficult to precisely replicate the measurement angel on the map to that of the physical measurement.,</a:t>
          </a:r>
          <a:endParaRPr lang="en-US" sz="2700" kern="1200"/>
        </a:p>
      </dsp:txBody>
      <dsp:txXfrm>
        <a:off x="0" y="1872059"/>
        <a:ext cx="4892749" cy="1869318"/>
      </dsp:txXfrm>
    </dsp:sp>
    <dsp:sp modelId="{DAE4ECC7-0427-4BC6-80FA-3BC37E2F3196}">
      <dsp:nvSpPr>
        <dsp:cNvPr id="0" name=""/>
        <dsp:cNvSpPr/>
      </dsp:nvSpPr>
      <dsp:spPr>
        <a:xfrm>
          <a:off x="0" y="3741377"/>
          <a:ext cx="4892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6BCE5-E8D6-45BA-8767-91D8AEA286FE}">
      <dsp:nvSpPr>
        <dsp:cNvPr id="0" name=""/>
        <dsp:cNvSpPr/>
      </dsp:nvSpPr>
      <dsp:spPr>
        <a:xfrm>
          <a:off x="0" y="3741377"/>
          <a:ext cx="4892749" cy="186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Comparing the measurements showed that the map was accurate with a error rate of 3.64%.</a:t>
          </a:r>
          <a:endParaRPr lang="en-US" sz="2700" kern="1200"/>
        </a:p>
      </dsp:txBody>
      <dsp:txXfrm>
        <a:off x="0" y="3741377"/>
        <a:ext cx="4892749" cy="186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5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5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6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Rectangle 6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5" name="Picture 1" descr="Top shot of a representation of networks with stick figures.">
            <a:extLst>
              <a:ext uri="{FF2B5EF4-FFF2-40B4-BE49-F238E27FC236}">
                <a16:creationId xmlns:a16="http://schemas.microsoft.com/office/drawing/2014/main" id="{050CDBA7-B691-AD3B-3813-32358BFBD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94" r="-1" b="661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9" name="Rectangle 64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2C870-4C12-8FB2-8BB2-3AF890496749}"/>
              </a:ext>
            </a:extLst>
          </p:cNvPr>
          <p:cNvSpPr txBox="1"/>
          <p:nvPr/>
        </p:nvSpPr>
        <p:spPr>
          <a:xfrm>
            <a:off x="996275" y="3688205"/>
            <a:ext cx="10190071" cy="1299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spc="-5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+mj-lt"/>
                <a:ea typeface="+mj-ea"/>
                <a:cs typeface="+mj-cs"/>
              </a:rPr>
              <a:t>Self-Driving RC Car using Lidar Technology to Map Environments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4FD7B-2AC1-1E6F-B2D7-ED1738D05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5181306"/>
            <a:ext cx="9781327" cy="947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kern="1200" spc="-5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+mn-lt"/>
                <a:ea typeface="+mn-ea"/>
                <a:cs typeface="+mn-cs"/>
              </a:rPr>
              <a:t>General Computing Project</a:t>
            </a:r>
            <a:endParaRPr lang="en-US" sz="2200" b="1" kern="1200" spc="-50">
              <a:solidFill>
                <a:srgbClr val="FFFFFF"/>
              </a:solidFill>
              <a:highlight>
                <a:srgbClr val="C0C0C0"/>
              </a:highlight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2200" b="1" kern="1200" spc="-50">
                <a:solidFill>
                  <a:srgbClr val="FFFFFF"/>
                </a:solidFill>
                <a:highlight>
                  <a:srgbClr val="C0C0C0"/>
                </a:highlight>
                <a:latin typeface="+mn-lt"/>
                <a:ea typeface="+mn-ea"/>
                <a:cs typeface="+mn-cs"/>
              </a:rPr>
              <a:t>John Robson</a:t>
            </a:r>
            <a:endParaRPr lang="en-US" sz="2200" b="1" kern="1200" spc="-50">
              <a:solidFill>
                <a:srgbClr val="FFFFFF"/>
              </a:solidFill>
              <a:effectLst/>
              <a:highlight>
                <a:srgbClr val="C0C0C0"/>
              </a:highlight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en-US" sz="2200" b="1" kern="1200">
              <a:solidFill>
                <a:srgbClr val="FFFFFF"/>
              </a:solidFill>
              <a:highlight>
                <a:srgbClr val="C0C0C0"/>
              </a:highlight>
              <a:latin typeface="+mn-lt"/>
              <a:ea typeface="+mn-ea"/>
              <a:cs typeface="+mn-cs"/>
            </a:endParaRPr>
          </a:p>
        </p:txBody>
      </p:sp>
      <p:grpSp>
        <p:nvGrpSpPr>
          <p:cNvPr id="9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1" name="Freeform: Shape 6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6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6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7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7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7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7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9" name="Freeform: Shape 7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7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8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8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8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8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7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29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CC9FCD-4750-D252-1F54-7A76DBEB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Combining the Systems</a:t>
            </a:r>
          </a:p>
          <a:p>
            <a:r>
              <a:rPr lang="en-GB" sz="1800" dirty="0"/>
              <a:t>When combining the system, weight caused issues with turning speeds.</a:t>
            </a:r>
          </a:p>
          <a:p>
            <a:r>
              <a:rPr lang="en-GB" sz="1800" dirty="0"/>
              <a:t>Because the speed was to high to allow the prototype to turn under the weight, SLAM scans were unintelligible.</a:t>
            </a:r>
          </a:p>
          <a:p>
            <a:endParaRPr lang="en-GB" sz="18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2CE779-B628-1353-A6A8-F51EDCFE0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5" t="24103" r="24998" b="12482"/>
          <a:stretch/>
        </p:blipFill>
        <p:spPr bwMode="auto">
          <a:xfrm>
            <a:off x="7172627" y="1176936"/>
            <a:ext cx="4817466" cy="449887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55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481514-1BCC-669F-F51F-2BD727C1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F116-ACBB-E43C-F82E-0860858B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en-GB" sz="1800"/>
              <a:t>In isolation both systems functioned correctly, but due to the low torque of the motors and the increased weight of the power bank caused issues when merging.</a:t>
            </a:r>
          </a:p>
          <a:p>
            <a:r>
              <a:rPr lang="en-GB" sz="1800"/>
              <a:t>To continue testing the logic system was used carried by hand to perform the test if the concept of the system was possible.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F01B5816-2431-EA09-E95A-071B4C534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" r="36851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59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6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F7C6B1EB-486B-3D02-9E39-8F5D280C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317"/>
          <a:stretch/>
        </p:blipFill>
        <p:spPr bwMode="auto">
          <a:xfrm>
            <a:off x="5996628" y="10"/>
            <a:ext cx="61953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48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345273AA-1840-0E4F-84ED-CDCC0778E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054018"/>
              </p:ext>
            </p:extLst>
          </p:nvPr>
        </p:nvGraphicFramePr>
        <p:xfrm>
          <a:off x="1114597" y="1651099"/>
          <a:ext cx="4390524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94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2F7EAD-1B2B-409C-2E27-56DC9C460D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63526"/>
          <a:ext cx="4892749" cy="561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C8469D-CD98-7529-DA0D-24DFA39CF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3526"/>
            <a:ext cx="5709920" cy="36468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8ECE22-0D01-F0A6-E703-A759D383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25593"/>
              </p:ext>
            </p:extLst>
          </p:nvPr>
        </p:nvGraphicFramePr>
        <p:xfrm>
          <a:off x="6096000" y="4854403"/>
          <a:ext cx="572516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719170225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31635933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823986798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572807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Points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Tape Measure Measurement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LiDAR Measurement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Measurement Error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87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3.86m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3.85m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0.26%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73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1.62m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1.68m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3.64%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17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2.37m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2.34m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1.27%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90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3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13F710-3BCE-1535-5C92-1A51594900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0965" y="447399"/>
          <a:ext cx="10515600" cy="3042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8F9EE0C-A458-318D-2C51-5F8241BE679E}"/>
              </a:ext>
            </a:extLst>
          </p:cNvPr>
          <p:cNvGrpSpPr/>
          <p:nvPr/>
        </p:nvGrpSpPr>
        <p:grpSpPr>
          <a:xfrm>
            <a:off x="1748596" y="3636797"/>
            <a:ext cx="8456267" cy="3042298"/>
            <a:chOff x="0" y="0"/>
            <a:chExt cx="5728113" cy="2075815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5F35B3F2-C416-2A2C-5487-EE159CDF3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79" t="2972" r="6822" b="16071"/>
            <a:stretch/>
          </p:blipFill>
          <p:spPr bwMode="auto">
            <a:xfrm>
              <a:off x="2923953" y="0"/>
              <a:ext cx="2804160" cy="20758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32568C-AEFA-FF6E-78B3-1E7CFF148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8" r="14289"/>
            <a:stretch/>
          </p:blipFill>
          <p:spPr bwMode="auto">
            <a:xfrm>
              <a:off x="0" y="0"/>
              <a:ext cx="2905125" cy="20758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67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42B8AEEC-705E-59CC-3B36-B07D2BE85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615813"/>
              </p:ext>
            </p:extLst>
          </p:nvPr>
        </p:nvGraphicFramePr>
        <p:xfrm>
          <a:off x="1251485" y="1549544"/>
          <a:ext cx="4987488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picture containing text, indoor, wall, computer&#10;&#10;Description automatically generated">
            <a:extLst>
              <a:ext uri="{FF2B5EF4-FFF2-40B4-BE49-F238E27FC236}">
                <a16:creationId xmlns:a16="http://schemas.microsoft.com/office/drawing/2014/main" id="{D7FFCF31-E3E5-CFE3-34FD-E6D0E792EDC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r="1" b="1897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</p:spPr>
      </p:pic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3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F0FBE-CA9E-EF23-6AC5-5149B6BE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GB" dirty="0"/>
              <a:t>Skills Gained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0E5D56-BD24-458D-8CA6-E931C92FE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010082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3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8F2189-C5A3-CF97-F0DD-DD539739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FB4D-8117-6DA1-E552-86868AB0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en-GB" sz="1700"/>
              <a:t>LiDAR is capable of performing accurate scans in various lighting conditions with less than 4% measurement error.</a:t>
            </a:r>
          </a:p>
          <a:p>
            <a:r>
              <a:rPr lang="en-GB" sz="1700"/>
              <a:t>Can perform live movement corrections.</a:t>
            </a:r>
          </a:p>
          <a:p>
            <a:r>
              <a:rPr lang="en-GB" sz="1700"/>
              <a:t>Lightweight enough to perform on limited IoT technology.</a:t>
            </a:r>
          </a:p>
          <a:p>
            <a:r>
              <a:rPr lang="en-GB" sz="1700"/>
              <a:t>Create SLAM maps live with low latency.</a:t>
            </a:r>
          </a:p>
          <a:p>
            <a:r>
              <a:rPr lang="en-GB" sz="1700"/>
              <a:t>Prototype was able identify and produce movement updates to avoid obstructions.</a:t>
            </a:r>
          </a:p>
          <a:p>
            <a:endParaRPr lang="en-GB" sz="1700"/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D706F-0444-4437-48F4-3B95E60BE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85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5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8F2189-C5A3-CF97-F0DD-DD539739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GB" dirty="0"/>
              <a:t>Future Work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1A661-174C-EF85-67FA-32540CC02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35686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79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0A61-1F8C-69D0-B3A1-B62183C9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37989-3E97-04E5-1CFD-2DF98A6826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7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A303-BE02-F5E9-7C0D-841B0E3F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solve this?</a:t>
            </a:r>
            <a:endParaRPr lang="en-GB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7B24DF2-AA2A-1D90-CEFE-AEC8A76E12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3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0EFA20-E454-A3F5-AE1F-1558CE32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31E2-055F-4B6A-F9D7-7712A805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/>
              <a:t>LiDAR based robots are a well discussed area in literature.</a:t>
            </a:r>
          </a:p>
          <a:p>
            <a:pPr>
              <a:lnSpc>
                <a:spcPct val="100000"/>
              </a:lnSpc>
            </a:pPr>
            <a:r>
              <a:rPr lang="en-GB" sz="1700"/>
              <a:t>Number of different techniques are used, both with physical prototype and simulated experiments.</a:t>
            </a:r>
          </a:p>
          <a:p>
            <a:pPr>
              <a:lnSpc>
                <a:spcPct val="100000"/>
              </a:lnSpc>
            </a:pPr>
            <a:r>
              <a:rPr lang="en-GB" sz="1700"/>
              <a:t>Papers demonstrated systems with high levels of accuracy achieved but highlighted flaws with the sensor.</a:t>
            </a:r>
          </a:p>
          <a:p>
            <a:pPr>
              <a:lnSpc>
                <a:spcPct val="100000"/>
              </a:lnSpc>
            </a:pPr>
            <a:r>
              <a:rPr lang="en-GB" sz="1700"/>
              <a:t>Limited environmental context can be derived from the information gathered by the LiDAR.</a:t>
            </a:r>
          </a:p>
          <a:p>
            <a:pPr>
              <a:lnSpc>
                <a:spcPct val="100000"/>
              </a:lnSpc>
            </a:pPr>
            <a:r>
              <a:rPr lang="en-GB" sz="1700"/>
              <a:t>Only suitable for in specific cases.</a:t>
            </a:r>
          </a:p>
        </p:txBody>
      </p:sp>
      <p:pic>
        <p:nvPicPr>
          <p:cNvPr id="5" name="Picture 4" descr="Flat lay top view of robot deviating from group">
            <a:extLst>
              <a:ext uri="{FF2B5EF4-FFF2-40B4-BE49-F238E27FC236}">
                <a16:creationId xmlns:a16="http://schemas.microsoft.com/office/drawing/2014/main" id="{9A431544-6D2E-E049-BC95-702B9199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" r="4919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31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F912CC-1797-92B4-1EBD-420291A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Requirements</a:t>
            </a:r>
            <a:endParaRPr lang="en-GB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C0CF8A-9CD0-958B-A77E-D6F85A25F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96612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51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979D-5214-7CD8-F1A6-7E129BB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D3FF64A-E780-BEE3-69BA-B24FDC203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1180"/>
              </p:ext>
            </p:extLst>
          </p:nvPr>
        </p:nvGraphicFramePr>
        <p:xfrm>
          <a:off x="496843" y="1468901"/>
          <a:ext cx="5412698" cy="520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32EA7BC-9848-E4FC-7E76-62AA49296C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6718" r="3435" b="7336"/>
          <a:stretch/>
        </p:blipFill>
        <p:spPr bwMode="auto">
          <a:xfrm>
            <a:off x="7547672" y="1319782"/>
            <a:ext cx="3881786" cy="2109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BB2ABF6-1D60-5240-3E99-46D4127FA3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16006" r="4775" b="14539"/>
          <a:stretch/>
        </p:blipFill>
        <p:spPr bwMode="auto">
          <a:xfrm>
            <a:off x="6850140" y="4069094"/>
            <a:ext cx="5276850" cy="2314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90318-D4A0-1435-045C-E1E5C2507143}"/>
              </a:ext>
            </a:extLst>
          </p:cNvPr>
          <p:cNvSpPr txBox="1"/>
          <p:nvPr/>
        </p:nvSpPr>
        <p:spPr>
          <a:xfrm>
            <a:off x="8386867" y="839490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3C7AC-B539-B29D-174A-FB7EE8680C99}"/>
              </a:ext>
            </a:extLst>
          </p:cNvPr>
          <p:cNvSpPr txBox="1"/>
          <p:nvPr/>
        </p:nvSpPr>
        <p:spPr>
          <a:xfrm>
            <a:off x="8731338" y="3699762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Logic System</a:t>
            </a:r>
          </a:p>
        </p:txBody>
      </p:sp>
    </p:spTree>
    <p:extLst>
      <p:ext uri="{BB962C8B-B14F-4D97-AF65-F5344CB8AC3E}">
        <p14:creationId xmlns:p14="http://schemas.microsoft.com/office/powerpoint/2010/main" val="21543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C4E2B-5A89-EEFD-4176-B6085B200A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50" y="1486706"/>
          <a:ext cx="4888043" cy="388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C66635-C64F-8629-4582-54D60F4EF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88" y="1278106"/>
            <a:ext cx="6616908" cy="43931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57977-96A7-2587-0AD8-8837733696EB}"/>
              </a:ext>
            </a:extLst>
          </p:cNvPr>
          <p:cNvSpPr txBox="1"/>
          <p:nvPr/>
        </p:nvSpPr>
        <p:spPr>
          <a:xfrm>
            <a:off x="7079201" y="908774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Prototype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409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A906-6F5F-4204-0F09-5886AE2D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  <a:endParaRPr lang="en-GB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073FB349-F658-7A5C-058C-48E0BBBCC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9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8A98CC3-F6EC-78DD-A27E-8B3CBB6DC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7" t="16015" r="16799" b="26239"/>
          <a:stretch/>
        </p:blipFill>
        <p:spPr bwMode="auto">
          <a:xfrm>
            <a:off x="6680355" y="1549544"/>
            <a:ext cx="4559869" cy="380815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F9191-E5D6-5A10-B736-FCEF05A97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489967"/>
              </p:ext>
            </p:extLst>
          </p:nvPr>
        </p:nvGraphicFramePr>
        <p:xfrm>
          <a:off x="1285128" y="1549544"/>
          <a:ext cx="4810872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39476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806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PowerPoint Presentation</vt:lpstr>
      <vt:lpstr>Background</vt:lpstr>
      <vt:lpstr>How to solve this?</vt:lpstr>
      <vt:lpstr>Research</vt:lpstr>
      <vt:lpstr>Requirements</vt:lpstr>
      <vt:lpstr>Design</vt:lpstr>
      <vt:lpstr>PowerPoint Presentation</vt:lpstr>
      <vt:lpstr>Implementation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Skills Gained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Robson</dc:creator>
  <cp:lastModifiedBy>John Robson</cp:lastModifiedBy>
  <cp:revision>1</cp:revision>
  <dcterms:created xsi:type="dcterms:W3CDTF">2022-09-01T08:14:22Z</dcterms:created>
  <dcterms:modified xsi:type="dcterms:W3CDTF">2022-09-01T19:39:52Z</dcterms:modified>
</cp:coreProperties>
</file>