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92" r:id="rId5"/>
    <p:sldId id="280" r:id="rId6"/>
    <p:sldId id="294" r:id="rId7"/>
    <p:sldId id="293" r:id="rId8"/>
    <p:sldId id="281" r:id="rId9"/>
    <p:sldId id="268" r:id="rId10"/>
    <p:sldId id="264" r:id="rId11"/>
    <p:sldId id="267" r:id="rId12"/>
    <p:sldId id="262" r:id="rId13"/>
    <p:sldId id="282" r:id="rId14"/>
    <p:sldId id="278" r:id="rId15"/>
    <p:sldId id="286" r:id="rId16"/>
    <p:sldId id="287" r:id="rId17"/>
    <p:sldId id="269" r:id="rId18"/>
    <p:sldId id="290" r:id="rId19"/>
    <p:sldId id="283" r:id="rId20"/>
    <p:sldId id="260" r:id="rId21"/>
    <p:sldId id="274" r:id="rId22"/>
    <p:sldId id="258" r:id="rId23"/>
    <p:sldId id="266" r:id="rId24"/>
    <p:sldId id="263" r:id="rId25"/>
    <p:sldId id="257" r:id="rId26"/>
    <p:sldId id="265" r:id="rId27"/>
    <p:sldId id="259" r:id="rId28"/>
    <p:sldId id="272" r:id="rId29"/>
    <p:sldId id="275" r:id="rId30"/>
    <p:sldId id="261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Zandt, Peter A." initials="VA" lastIdx="3" clrIdx="0">
    <p:extLst>
      <p:ext uri="{19B8F6BF-5375-455C-9EA6-DF929625EA0E}">
        <p15:presenceInfo xmlns:p15="http://schemas.microsoft.com/office/powerpoint/2012/main" userId="S::pvanzand@bsc.edu::bc2462c6-4d25-49a5-99d4-c6a747e03f8a" providerId="AD"/>
      </p:ext>
    </p:extLst>
  </p:cmAuthor>
  <p:cmAuthor id="2" name="Alexander, Dorothy" initials="AD" lastIdx="5" clrIdx="1">
    <p:extLst>
      <p:ext uri="{19B8F6BF-5375-455C-9EA6-DF929625EA0E}">
        <p15:presenceInfo xmlns:p15="http://schemas.microsoft.com/office/powerpoint/2012/main" userId="S::dcalexan@bsc.edu::211d1724-d5db-4ef4-9e13-303bc489ca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E55C0-CDA0-470B-BF18-4A866D289C19}" v="24" dt="2021-06-09T18:35:11.998"/>
    <p1510:client id="{3381DC0C-82C7-4095-89EE-8EB149381197}" v="252" dt="2021-06-09T22:31:34.096"/>
    <p1510:client id="{4641393F-71C0-4274-B814-95D75A8224EE}" v="1272" dt="2021-06-10T18:08:59.095"/>
    <p1510:client id="{575663C8-DE59-41AA-BADC-F230270B8B42}" v="226" dt="2021-06-10T19:36:51.202"/>
    <p1510:client id="{75ED63AD-161B-400D-AEC3-E63EC5FE03DC}" v="30" dt="2021-06-10T21:56:52.436"/>
    <p1510:client id="{8DBECFC8-3D23-4D91-824C-49BDE5D2C7A3}" v="1" dt="2021-06-09T20:14:16.825"/>
    <p1510:client id="{9E9161C3-AF0C-42BB-ADD0-CC225A64BEA5}" v="2465" dt="2021-06-09T18:49:29.896"/>
    <p1510:client id="{B12F6840-F392-4CFC-87C2-12735994A618}" v="725" dt="2021-06-10T18:14:54.343"/>
    <p1510:client id="{CB3A8B36-398E-4BC1-ACE8-6D5D0254C735}" v="656" dt="2021-06-10T21:46:37.523"/>
    <p1510:client id="{D2EDF423-C6C3-4DDD-9E73-6BE81F10A9FB}" v="12" dt="2021-06-09T23:06:57.367"/>
    <p1510:client id="{F2DCAC0D-A5EF-4B02-AA52-302F2F54082B}" v="460" dt="2021-06-10T22:08:22.249"/>
    <p1510:client id="{FE7478E9-56E5-4CC1-9FF2-F0AB45A5C4BA}" v="4422" dt="2021-06-10T18:14:1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mons, John Carter" userId="S::jcsimmon@bsc.edu::35605a85-855f-4597-9fa8-19bdcb1727cb" providerId="AD" clId="Web-{3381DC0C-82C7-4095-89EE-8EB149381197}"/>
    <pc:docChg chg="addSld delSld modSld">
      <pc:chgData name="Simmons, John Carter" userId="S::jcsimmon@bsc.edu::35605a85-855f-4597-9fa8-19bdcb1727cb" providerId="AD" clId="Web-{3381DC0C-82C7-4095-89EE-8EB149381197}" dt="2021-06-09T22:31:34.096" v="148"/>
      <pc:docMkLst>
        <pc:docMk/>
      </pc:docMkLst>
      <pc:sldChg chg="addSp delSp modSp">
        <pc:chgData name="Simmons, John Carter" userId="S::jcsimmon@bsc.edu::35605a85-855f-4597-9fa8-19bdcb1727cb" providerId="AD" clId="Web-{3381DC0C-82C7-4095-89EE-8EB149381197}" dt="2021-06-09T16:15:20.004" v="22"/>
        <pc:sldMkLst>
          <pc:docMk/>
          <pc:sldMk cId="763338084" sldId="263"/>
        </pc:sldMkLst>
        <pc:spChg chg="mod">
          <ac:chgData name="Simmons, John Carter" userId="S::jcsimmon@bsc.edu::35605a85-855f-4597-9fa8-19bdcb1727cb" providerId="AD" clId="Web-{3381DC0C-82C7-4095-89EE-8EB149381197}" dt="2021-06-09T15:54:42.614" v="7" actId="20577"/>
          <ac:spMkLst>
            <pc:docMk/>
            <pc:sldMk cId="763338084" sldId="263"/>
            <ac:spMk id="2" creationId="{1D4EC9C8-BB7F-43D2-841E-1E7760419918}"/>
          </ac:spMkLst>
        </pc:spChg>
        <pc:spChg chg="del">
          <ac:chgData name="Simmons, John Carter" userId="S::jcsimmon@bsc.edu::35605a85-855f-4597-9fa8-19bdcb1727cb" providerId="AD" clId="Web-{3381DC0C-82C7-4095-89EE-8EB149381197}" dt="2021-06-09T15:47:15.649" v="0"/>
          <ac:spMkLst>
            <pc:docMk/>
            <pc:sldMk cId="763338084" sldId="263"/>
            <ac:spMk id="3" creationId="{F23CD293-2B74-4CBB-B2A0-8ADC7738DC10}"/>
          </ac:spMkLst>
        </pc:spChg>
        <pc:spChg chg="add del mod">
          <ac:chgData name="Simmons, John Carter" userId="S::jcsimmon@bsc.edu::35605a85-855f-4597-9fa8-19bdcb1727cb" providerId="AD" clId="Web-{3381DC0C-82C7-4095-89EE-8EB149381197}" dt="2021-06-09T16:05:51.865" v="9"/>
          <ac:spMkLst>
            <pc:docMk/>
            <pc:sldMk cId="763338084" sldId="263"/>
            <ac:spMk id="6" creationId="{2ADBFD5B-3D34-4C5F-BF72-DC78774C8606}"/>
          </ac:spMkLst>
        </pc:spChg>
        <pc:spChg chg="add del mod">
          <ac:chgData name="Simmons, John Carter" userId="S::jcsimmon@bsc.edu::35605a85-855f-4597-9fa8-19bdcb1727cb" providerId="AD" clId="Web-{3381DC0C-82C7-4095-89EE-8EB149381197}" dt="2021-06-09T16:06:35.210" v="18"/>
          <ac:spMkLst>
            <pc:docMk/>
            <pc:sldMk cId="763338084" sldId="263"/>
            <ac:spMk id="9" creationId="{080C9D42-AEE1-4E63-8C5C-0C219385B1DE}"/>
          </ac:spMkLst>
        </pc:spChg>
        <pc:picChg chg="add del mod ord">
          <ac:chgData name="Simmons, John Carter" userId="S::jcsimmon@bsc.edu::35605a85-855f-4597-9fa8-19bdcb1727cb" providerId="AD" clId="Web-{3381DC0C-82C7-4095-89EE-8EB149381197}" dt="2021-06-09T16:05:48.802" v="8"/>
          <ac:picMkLst>
            <pc:docMk/>
            <pc:sldMk cId="763338084" sldId="263"/>
            <ac:picMk id="4" creationId="{914AFAB2-457B-4783-A650-BE21791DD170}"/>
          </ac:picMkLst>
        </pc:picChg>
        <pc:picChg chg="add del mod ord">
          <ac:chgData name="Simmons, John Carter" userId="S::jcsimmon@bsc.edu::35605a85-855f-4597-9fa8-19bdcb1727cb" providerId="AD" clId="Web-{3381DC0C-82C7-4095-89EE-8EB149381197}" dt="2021-06-09T16:06:32.913" v="17"/>
          <ac:picMkLst>
            <pc:docMk/>
            <pc:sldMk cId="763338084" sldId="263"/>
            <ac:picMk id="7" creationId="{287259B8-FFBB-4ABA-B0E4-6423E2A2AFAE}"/>
          </ac:picMkLst>
        </pc:picChg>
        <pc:picChg chg="add mod ord">
          <ac:chgData name="Simmons, John Carter" userId="S::jcsimmon@bsc.edu::35605a85-855f-4597-9fa8-19bdcb1727cb" providerId="AD" clId="Web-{3381DC0C-82C7-4095-89EE-8EB149381197}" dt="2021-06-09T16:06:42.116" v="20" actId="1076"/>
          <ac:picMkLst>
            <pc:docMk/>
            <pc:sldMk cId="763338084" sldId="263"/>
            <ac:picMk id="10" creationId="{3EBD6328-E079-4741-B4C0-C6C0D46224F0}"/>
          </ac:picMkLst>
        </pc:picChg>
        <pc:picChg chg="add del mod">
          <ac:chgData name="Simmons, John Carter" userId="S::jcsimmon@bsc.edu::35605a85-855f-4597-9fa8-19bdcb1727cb" providerId="AD" clId="Web-{3381DC0C-82C7-4095-89EE-8EB149381197}" dt="2021-06-09T16:15:20.004" v="22"/>
          <ac:picMkLst>
            <pc:docMk/>
            <pc:sldMk cId="763338084" sldId="263"/>
            <ac:picMk id="11" creationId="{7EF93E37-B2B0-422E-AE6B-52E3E824ECC6}"/>
          </ac:picMkLst>
        </pc:picChg>
      </pc:sldChg>
      <pc:sldChg chg="addSp delSp modSp">
        <pc:chgData name="Simmons, John Carter" userId="S::jcsimmon@bsc.edu::35605a85-855f-4597-9fa8-19bdcb1727cb" providerId="AD" clId="Web-{3381DC0C-82C7-4095-89EE-8EB149381197}" dt="2021-06-09T16:15:43.646" v="24"/>
        <pc:sldMkLst>
          <pc:docMk/>
          <pc:sldMk cId="3593923298" sldId="265"/>
        </pc:sldMkLst>
        <pc:spChg chg="del">
          <ac:chgData name="Simmons, John Carter" userId="S::jcsimmon@bsc.edu::35605a85-855f-4597-9fa8-19bdcb1727cb" providerId="AD" clId="Web-{3381DC0C-82C7-4095-89EE-8EB149381197}" dt="2021-06-09T15:48:03.275" v="1"/>
          <ac:spMkLst>
            <pc:docMk/>
            <pc:sldMk cId="3593923298" sldId="265"/>
            <ac:spMk id="3" creationId="{0A3FDE3E-46D1-4949-A269-14A23E5A39FE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15:48:34.573" v="4" actId="1076"/>
          <ac:picMkLst>
            <pc:docMk/>
            <pc:sldMk cId="3593923298" sldId="265"/>
            <ac:picMk id="4" creationId="{D2C9C0C6-2B5C-4A2A-B437-8F21C5D5F8E1}"/>
          </ac:picMkLst>
        </pc:picChg>
        <pc:picChg chg="add del mod">
          <ac:chgData name="Simmons, John Carter" userId="S::jcsimmon@bsc.edu::35605a85-855f-4597-9fa8-19bdcb1727cb" providerId="AD" clId="Web-{3381DC0C-82C7-4095-89EE-8EB149381197}" dt="2021-06-09T16:15:43.646" v="24"/>
          <ac:picMkLst>
            <pc:docMk/>
            <pc:sldMk cId="3593923298" sldId="265"/>
            <ac:picMk id="5" creationId="{7893EE27-09B7-430A-A854-AC35D42AEC7A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16:15:55.677" v="30" actId="1076"/>
        <pc:sldMkLst>
          <pc:docMk/>
          <pc:sldMk cId="387104437" sldId="267"/>
        </pc:sldMkLst>
        <pc:spChg chg="del">
          <ac:chgData name="Simmons, John Carter" userId="S::jcsimmon@bsc.edu::35605a85-855f-4597-9fa8-19bdcb1727cb" providerId="AD" clId="Web-{3381DC0C-82C7-4095-89EE-8EB149381197}" dt="2021-06-09T16:15:49.333" v="26"/>
          <ac:spMkLst>
            <pc:docMk/>
            <pc:sldMk cId="387104437" sldId="267"/>
            <ac:spMk id="3" creationId="{C99830D6-D8B8-4D02-BC14-995DE61E1BAF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16:15:55.677" v="30" actId="1076"/>
          <ac:picMkLst>
            <pc:docMk/>
            <pc:sldMk cId="387104437" sldId="267"/>
            <ac:picMk id="4" creationId="{48AF80F0-86B1-4D27-A6D1-BFEBF6B171F6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18:03:52.058" v="39" actId="1076"/>
        <pc:sldMkLst>
          <pc:docMk/>
          <pc:sldMk cId="3934187990" sldId="271"/>
        </pc:sldMkLst>
        <pc:spChg chg="del">
          <ac:chgData name="Simmons, John Carter" userId="S::jcsimmon@bsc.edu::35605a85-855f-4597-9fa8-19bdcb1727cb" providerId="AD" clId="Web-{3381DC0C-82C7-4095-89EE-8EB149381197}" dt="2021-06-09T17:49:39.218" v="32"/>
          <ac:spMkLst>
            <pc:docMk/>
            <pc:sldMk cId="3934187990" sldId="271"/>
            <ac:spMk id="3" creationId="{5CB0C6E7-673F-4B07-9E85-7B0AEB2F8849}"/>
          </ac:spMkLst>
        </pc:spChg>
        <pc:spChg chg="add del mod">
          <ac:chgData name="Simmons, John Carter" userId="S::jcsimmon@bsc.edu::35605a85-855f-4597-9fa8-19bdcb1727cb" providerId="AD" clId="Web-{3381DC0C-82C7-4095-89EE-8EB149381197}" dt="2021-06-09T18:03:45.714" v="37"/>
          <ac:spMkLst>
            <pc:docMk/>
            <pc:sldMk cId="3934187990" sldId="271"/>
            <ac:spMk id="6" creationId="{DDADB7F3-9FD7-4292-BBBF-2A3774517DB4}"/>
          </ac:spMkLst>
        </pc:spChg>
        <pc:picChg chg="add del mod ord">
          <ac:chgData name="Simmons, John Carter" userId="S::jcsimmon@bsc.edu::35605a85-855f-4597-9fa8-19bdcb1727cb" providerId="AD" clId="Web-{3381DC0C-82C7-4095-89EE-8EB149381197}" dt="2021-06-09T18:03:43.808" v="36"/>
          <ac:picMkLst>
            <pc:docMk/>
            <pc:sldMk cId="3934187990" sldId="271"/>
            <ac:picMk id="4" creationId="{DA9A4D19-E261-485A-A833-7E7AEB555453}"/>
          </ac:picMkLst>
        </pc:picChg>
        <pc:picChg chg="add mod ord">
          <ac:chgData name="Simmons, John Carter" userId="S::jcsimmon@bsc.edu::35605a85-855f-4597-9fa8-19bdcb1727cb" providerId="AD" clId="Web-{3381DC0C-82C7-4095-89EE-8EB149381197}" dt="2021-06-09T18:03:52.058" v="39" actId="1076"/>
          <ac:picMkLst>
            <pc:docMk/>
            <pc:sldMk cId="3934187990" sldId="271"/>
            <ac:picMk id="7" creationId="{C10D0775-A347-4EDB-813E-2B0A51F27028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18:40:24.740" v="41"/>
        <pc:sldMkLst>
          <pc:docMk/>
          <pc:sldMk cId="959179392" sldId="272"/>
        </pc:sldMkLst>
        <pc:spChg chg="del">
          <ac:chgData name="Simmons, John Carter" userId="S::jcsimmon@bsc.edu::35605a85-855f-4597-9fa8-19bdcb1727cb" providerId="AD" clId="Web-{3381DC0C-82C7-4095-89EE-8EB149381197}" dt="2021-06-09T18:40:24.740" v="41"/>
          <ac:spMkLst>
            <pc:docMk/>
            <pc:sldMk cId="959179392" sldId="272"/>
            <ac:spMk id="3" creationId="{F62ABD6F-35D1-478C-AC52-511656BB00B6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18:40:24.740" v="41"/>
          <ac:picMkLst>
            <pc:docMk/>
            <pc:sldMk cId="959179392" sldId="272"/>
            <ac:picMk id="4" creationId="{A8EE859E-6AD6-4956-BE8E-7CF3EB290DD7}"/>
          </ac:picMkLst>
        </pc:picChg>
      </pc:sldChg>
      <pc:sldChg chg="new del">
        <pc:chgData name="Simmons, John Carter" userId="S::jcsimmon@bsc.edu::35605a85-855f-4597-9fa8-19bdcb1727cb" providerId="AD" clId="Web-{3381DC0C-82C7-4095-89EE-8EB149381197}" dt="2021-06-09T18:43:55.703" v="43"/>
        <pc:sldMkLst>
          <pc:docMk/>
          <pc:sldMk cId="1843485541" sldId="273"/>
        </pc:sldMkLst>
      </pc:sldChg>
      <pc:sldChg chg="addSp delSp modSp new">
        <pc:chgData name="Simmons, John Carter" userId="S::jcsimmon@bsc.edu::35605a85-855f-4597-9fa8-19bdcb1727cb" providerId="AD" clId="Web-{3381DC0C-82C7-4095-89EE-8EB149381197}" dt="2021-06-09T18:44:37.737" v="125" actId="20577"/>
        <pc:sldMkLst>
          <pc:docMk/>
          <pc:sldMk cId="3234181046" sldId="273"/>
        </pc:sldMkLst>
        <pc:spChg chg="mod">
          <ac:chgData name="Simmons, John Carter" userId="S::jcsimmon@bsc.edu::35605a85-855f-4597-9fa8-19bdcb1727cb" providerId="AD" clId="Web-{3381DC0C-82C7-4095-89EE-8EB149381197}" dt="2021-06-09T18:44:37.737" v="125" actId="20577"/>
          <ac:spMkLst>
            <pc:docMk/>
            <pc:sldMk cId="3234181046" sldId="273"/>
            <ac:spMk id="2" creationId="{7373518D-C382-4881-BE1F-A7193850B6CA}"/>
          </ac:spMkLst>
        </pc:spChg>
        <pc:spChg chg="del">
          <ac:chgData name="Simmons, John Carter" userId="S::jcsimmon@bsc.edu::35605a85-855f-4597-9fa8-19bdcb1727cb" providerId="AD" clId="Web-{3381DC0C-82C7-4095-89EE-8EB149381197}" dt="2021-06-09T18:44:12.189" v="45"/>
          <ac:spMkLst>
            <pc:docMk/>
            <pc:sldMk cId="3234181046" sldId="273"/>
            <ac:spMk id="3" creationId="{2F27314A-B35A-4F79-A220-5A0082C629A7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18:44:22.220" v="47" actId="1076"/>
          <ac:picMkLst>
            <pc:docMk/>
            <pc:sldMk cId="3234181046" sldId="273"/>
            <ac:picMk id="4" creationId="{22E65A62-164B-4BC1-8A88-8125F7066385}"/>
          </ac:picMkLst>
        </pc:picChg>
      </pc:sldChg>
      <pc:sldChg chg="addSp delSp modSp mod setBg">
        <pc:chgData name="Simmons, John Carter" userId="S::jcsimmon@bsc.edu::35605a85-855f-4597-9fa8-19bdcb1727cb" providerId="AD" clId="Web-{3381DC0C-82C7-4095-89EE-8EB149381197}" dt="2021-06-09T22:31:34.096" v="148"/>
        <pc:sldMkLst>
          <pc:docMk/>
          <pc:sldMk cId="3769904211" sldId="274"/>
        </pc:sldMkLst>
        <pc:spChg chg="mod">
          <ac:chgData name="Simmons, John Carter" userId="S::jcsimmon@bsc.edu::35605a85-855f-4597-9fa8-19bdcb1727cb" providerId="AD" clId="Web-{3381DC0C-82C7-4095-89EE-8EB149381197}" dt="2021-06-09T22:31:34.096" v="148"/>
          <ac:spMkLst>
            <pc:docMk/>
            <pc:sldMk cId="3769904211" sldId="274"/>
            <ac:spMk id="2" creationId="{B7B5D1B9-28CB-498F-923B-3BD2074D992C}"/>
          </ac:spMkLst>
        </pc:spChg>
        <pc:spChg chg="add del">
          <ac:chgData name="Simmons, John Carter" userId="S::jcsimmon@bsc.edu::35605a85-855f-4597-9fa8-19bdcb1727cb" providerId="AD" clId="Web-{3381DC0C-82C7-4095-89EE-8EB149381197}" dt="2021-06-09T22:31:34.096" v="148"/>
          <ac:spMkLst>
            <pc:docMk/>
            <pc:sldMk cId="3769904211" sldId="274"/>
            <ac:spMk id="6" creationId="{A4AC5506-6312-4701-8D3C-40187889A947}"/>
          </ac:spMkLst>
        </pc:spChg>
        <pc:spChg chg="add del">
          <ac:chgData name="Simmons, John Carter" userId="S::jcsimmon@bsc.edu::35605a85-855f-4597-9fa8-19bdcb1727cb" providerId="AD" clId="Web-{3381DC0C-82C7-4095-89EE-8EB149381197}" dt="2021-06-09T22:31:24.533" v="146"/>
          <ac:spMkLst>
            <pc:docMk/>
            <pc:sldMk cId="3769904211" sldId="274"/>
            <ac:spMk id="9" creationId="{D12DDE76-C203-4047-9998-63900085B5E8}"/>
          </ac:spMkLst>
        </pc:spChg>
        <pc:picChg chg="mod ord">
          <ac:chgData name="Simmons, John Carter" userId="S::jcsimmon@bsc.edu::35605a85-855f-4597-9fa8-19bdcb1727cb" providerId="AD" clId="Web-{3381DC0C-82C7-4095-89EE-8EB149381197}" dt="2021-06-09T22:31:34.096" v="148"/>
          <ac:picMkLst>
            <pc:docMk/>
            <pc:sldMk cId="3769904211" sldId="274"/>
            <ac:picMk id="4" creationId="{43E8796E-A9D7-4706-BE22-3B3BDE5434E9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22:09:18.801" v="144" actId="1076"/>
        <pc:sldMkLst>
          <pc:docMk/>
          <pc:sldMk cId="1055578497" sldId="275"/>
        </pc:sldMkLst>
        <pc:spChg chg="del">
          <ac:chgData name="Simmons, John Carter" userId="S::jcsimmon@bsc.edu::35605a85-855f-4597-9fa8-19bdcb1727cb" providerId="AD" clId="Web-{3381DC0C-82C7-4095-89EE-8EB149381197}" dt="2021-06-09T20:43:30.576" v="127"/>
          <ac:spMkLst>
            <pc:docMk/>
            <pc:sldMk cId="1055578497" sldId="275"/>
            <ac:spMk id="3" creationId="{1BB1B956-6C34-4922-BBE3-0F0BBBA28440}"/>
          </ac:spMkLst>
        </pc:spChg>
        <pc:spChg chg="add del mod">
          <ac:chgData name="Simmons, John Carter" userId="S::jcsimmon@bsc.edu::35605a85-855f-4597-9fa8-19bdcb1727cb" providerId="AD" clId="Web-{3381DC0C-82C7-4095-89EE-8EB149381197}" dt="2021-06-09T22:08:56.050" v="139"/>
          <ac:spMkLst>
            <pc:docMk/>
            <pc:sldMk cId="1055578497" sldId="275"/>
            <ac:spMk id="6" creationId="{C5E8D8FF-04B0-4F82-9002-25C3CA61D418}"/>
          </ac:spMkLst>
        </pc:spChg>
        <pc:graphicFrameChg chg="add del mod ord modGraphic">
          <ac:chgData name="Simmons, John Carter" userId="S::jcsimmon@bsc.edu::35605a85-855f-4597-9fa8-19bdcb1727cb" providerId="AD" clId="Web-{3381DC0C-82C7-4095-89EE-8EB149381197}" dt="2021-06-09T22:08:48.143" v="137"/>
          <ac:graphicFrameMkLst>
            <pc:docMk/>
            <pc:sldMk cId="1055578497" sldId="275"/>
            <ac:graphicFrameMk id="7" creationId="{087F1A49-B7DA-4F30-AFA4-7297A07B8F52}"/>
          </ac:graphicFrameMkLst>
        </pc:graphicFrameChg>
        <pc:picChg chg="add mod">
          <ac:chgData name="Simmons, John Carter" userId="S::jcsimmon@bsc.edu::35605a85-855f-4597-9fa8-19bdcb1727cb" providerId="AD" clId="Web-{3381DC0C-82C7-4095-89EE-8EB149381197}" dt="2021-06-09T22:09:18.801" v="144" actId="1076"/>
          <ac:picMkLst>
            <pc:docMk/>
            <pc:sldMk cId="1055578497" sldId="275"/>
            <ac:picMk id="3" creationId="{500D93EC-810E-4032-ACDC-74211B2003A4}"/>
          </ac:picMkLst>
        </pc:picChg>
        <pc:picChg chg="add del mod ord">
          <ac:chgData name="Simmons, John Carter" userId="S::jcsimmon@bsc.edu::35605a85-855f-4597-9fa8-19bdcb1727cb" providerId="AD" clId="Web-{3381DC0C-82C7-4095-89EE-8EB149381197}" dt="2021-06-09T22:08:38.033" v="135"/>
          <ac:picMkLst>
            <pc:docMk/>
            <pc:sldMk cId="1055578497" sldId="275"/>
            <ac:picMk id="4" creationId="{648BF0CC-CF16-4ADF-A891-1C60A397B509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20:43:58.874" v="129"/>
        <pc:sldMkLst>
          <pc:docMk/>
          <pc:sldMk cId="2014214723" sldId="276"/>
        </pc:sldMkLst>
        <pc:spChg chg="del">
          <ac:chgData name="Simmons, John Carter" userId="S::jcsimmon@bsc.edu::35605a85-855f-4597-9fa8-19bdcb1727cb" providerId="AD" clId="Web-{3381DC0C-82C7-4095-89EE-8EB149381197}" dt="2021-06-09T20:43:58.874" v="129"/>
          <ac:spMkLst>
            <pc:docMk/>
            <pc:sldMk cId="2014214723" sldId="276"/>
            <ac:spMk id="3" creationId="{4C8DD94A-81EB-4A42-8319-22344857D10E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20:43:58.874" v="129"/>
          <ac:picMkLst>
            <pc:docMk/>
            <pc:sldMk cId="2014214723" sldId="276"/>
            <ac:picMk id="4" creationId="{E1621738-E897-48D3-9EDC-3F4CAAB7243B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21:48:12.619" v="131"/>
        <pc:sldMkLst>
          <pc:docMk/>
          <pc:sldMk cId="2904735067" sldId="277"/>
        </pc:sldMkLst>
        <pc:spChg chg="del">
          <ac:chgData name="Simmons, John Carter" userId="S::jcsimmon@bsc.edu::35605a85-855f-4597-9fa8-19bdcb1727cb" providerId="AD" clId="Web-{3381DC0C-82C7-4095-89EE-8EB149381197}" dt="2021-06-09T21:48:12.619" v="131"/>
          <ac:spMkLst>
            <pc:docMk/>
            <pc:sldMk cId="2904735067" sldId="277"/>
            <ac:spMk id="3" creationId="{0BA7AB00-E24E-4F60-B416-59DE3205A3A7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21:48:12.619" v="131"/>
          <ac:picMkLst>
            <pc:docMk/>
            <pc:sldMk cId="2904735067" sldId="277"/>
            <ac:picMk id="4" creationId="{8B8FDFE4-051C-48CE-BBFB-93A8C86D9E81}"/>
          </ac:picMkLst>
        </pc:picChg>
      </pc:sldChg>
      <pc:sldChg chg="addSp delSp modSp new">
        <pc:chgData name="Simmons, John Carter" userId="S::jcsimmon@bsc.edu::35605a85-855f-4597-9fa8-19bdcb1727cb" providerId="AD" clId="Web-{3381DC0C-82C7-4095-89EE-8EB149381197}" dt="2021-06-09T22:03:35.609" v="133"/>
        <pc:sldMkLst>
          <pc:docMk/>
          <pc:sldMk cId="2782111447" sldId="278"/>
        </pc:sldMkLst>
        <pc:spChg chg="del">
          <ac:chgData name="Simmons, John Carter" userId="S::jcsimmon@bsc.edu::35605a85-855f-4597-9fa8-19bdcb1727cb" providerId="AD" clId="Web-{3381DC0C-82C7-4095-89EE-8EB149381197}" dt="2021-06-09T22:03:35.609" v="133"/>
          <ac:spMkLst>
            <pc:docMk/>
            <pc:sldMk cId="2782111447" sldId="278"/>
            <ac:spMk id="3" creationId="{B2B911CC-AB8F-4448-8DF1-B3CEC8D40892}"/>
          </ac:spMkLst>
        </pc:spChg>
        <pc:picChg chg="add mod ord">
          <ac:chgData name="Simmons, John Carter" userId="S::jcsimmon@bsc.edu::35605a85-855f-4597-9fa8-19bdcb1727cb" providerId="AD" clId="Web-{3381DC0C-82C7-4095-89EE-8EB149381197}" dt="2021-06-09T22:03:35.609" v="133"/>
          <ac:picMkLst>
            <pc:docMk/>
            <pc:sldMk cId="2782111447" sldId="278"/>
            <ac:picMk id="4" creationId="{BB03B761-E933-4A1D-B82D-76A90F6358DD}"/>
          </ac:picMkLst>
        </pc:picChg>
      </pc:sldChg>
    </pc:docChg>
  </pc:docChgLst>
  <pc:docChgLst>
    <pc:chgData name="VanZandt, Peter A." userId="S::pvanzand@bsc.edu::bc2462c6-4d25-49a5-99d4-c6a747e03f8a" providerId="AD" clId="Web-{9E9161C3-AF0C-42BB-ADD0-CC225A64BEA5}"/>
    <pc:docChg chg="addSld modSld sldOrd">
      <pc:chgData name="VanZandt, Peter A." userId="S::pvanzand@bsc.edu::bc2462c6-4d25-49a5-99d4-c6a747e03f8a" providerId="AD" clId="Web-{9E9161C3-AF0C-42BB-ADD0-CC225A64BEA5}" dt="2021-06-09T18:49:29.896" v="1233" actId="1076"/>
      <pc:docMkLst>
        <pc:docMk/>
      </pc:docMkLst>
      <pc:sldChg chg="addSp modSp mod modClrScheme chgLayout">
        <pc:chgData name="VanZandt, Peter A." userId="S::pvanzand@bsc.edu::bc2462c6-4d25-49a5-99d4-c6a747e03f8a" providerId="AD" clId="Web-{9E9161C3-AF0C-42BB-ADD0-CC225A64BEA5}" dt="2021-06-09T18:29:35.700" v="1188" actId="20577"/>
        <pc:sldMkLst>
          <pc:docMk/>
          <pc:sldMk cId="109857222" sldId="256"/>
        </pc:sldMkLst>
        <pc:spChg chg="mod ord">
          <ac:chgData name="VanZandt, Peter A." userId="S::pvanzand@bsc.edu::bc2462c6-4d25-49a5-99d4-c6a747e03f8a" providerId="AD" clId="Web-{9E9161C3-AF0C-42BB-ADD0-CC225A64BEA5}" dt="2021-06-09T16:25:01.548" v="59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nZandt, Peter A." userId="S::pvanzand@bsc.edu::bc2462c6-4d25-49a5-99d4-c6a747e03f8a" providerId="AD" clId="Web-{9E9161C3-AF0C-42BB-ADD0-CC225A64BEA5}" dt="2021-06-09T18:29:35.700" v="1188" actId="2057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VanZandt, Peter A." userId="S::pvanzand@bsc.edu::bc2462c6-4d25-49a5-99d4-c6a747e03f8a" providerId="AD" clId="Web-{9E9161C3-AF0C-42BB-ADD0-CC225A64BEA5}" dt="2021-06-09T17:58:22.292" v="1140" actId="20577"/>
          <ac:spMkLst>
            <pc:docMk/>
            <pc:sldMk cId="109857222" sldId="256"/>
            <ac:spMk id="4" creationId="{16207A0B-CD8E-44A9-96B3-011A70892E1D}"/>
          </ac:spMkLst>
        </pc:spChg>
      </pc:sldChg>
      <pc:sldChg chg="addSp delSp modSp new ord">
        <pc:chgData name="VanZandt, Peter A." userId="S::pvanzand@bsc.edu::bc2462c6-4d25-49a5-99d4-c6a747e03f8a" providerId="AD" clId="Web-{9E9161C3-AF0C-42BB-ADD0-CC225A64BEA5}" dt="2021-06-09T17:15:28.827" v="726"/>
        <pc:sldMkLst>
          <pc:docMk/>
          <pc:sldMk cId="32947852" sldId="257"/>
        </pc:sldMkLst>
        <pc:spChg chg="mod">
          <ac:chgData name="VanZandt, Peter A." userId="S::pvanzand@bsc.edu::bc2462c6-4d25-49a5-99d4-c6a747e03f8a" providerId="AD" clId="Web-{9E9161C3-AF0C-42BB-ADD0-CC225A64BEA5}" dt="2021-06-09T16:04:09.842" v="76" actId="20577"/>
          <ac:spMkLst>
            <pc:docMk/>
            <pc:sldMk cId="32947852" sldId="257"/>
            <ac:spMk id="2" creationId="{44E896C5-726E-4936-9A0C-544D3FBF318B}"/>
          </ac:spMkLst>
        </pc:spChg>
        <pc:spChg chg="del">
          <ac:chgData name="VanZandt, Peter A." userId="S::pvanzand@bsc.edu::bc2462c6-4d25-49a5-99d4-c6a747e03f8a" providerId="AD" clId="Web-{9E9161C3-AF0C-42BB-ADD0-CC225A64BEA5}" dt="2021-06-09T15:41:12.056" v="1"/>
          <ac:spMkLst>
            <pc:docMk/>
            <pc:sldMk cId="32947852" sldId="257"/>
            <ac:spMk id="3" creationId="{F655105F-2E06-4521-9FA9-B6AF1A8BF18C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1:12.056" v="1"/>
          <ac:picMkLst>
            <pc:docMk/>
            <pc:sldMk cId="32947852" sldId="257"/>
            <ac:picMk id="4" creationId="{5E63A5FA-FBCC-485E-8408-A26F27DD3315}"/>
          </ac:picMkLst>
        </pc:picChg>
      </pc:sldChg>
      <pc:sldChg chg="addSp delSp modSp new ord">
        <pc:chgData name="VanZandt, Peter A." userId="S::pvanzand@bsc.edu::bc2462c6-4d25-49a5-99d4-c6a747e03f8a" providerId="AD" clId="Web-{9E9161C3-AF0C-42BB-ADD0-CC225A64BEA5}" dt="2021-06-09T18:49:17.285" v="1232"/>
        <pc:sldMkLst>
          <pc:docMk/>
          <pc:sldMk cId="3243788792" sldId="258"/>
        </pc:sldMkLst>
        <pc:spChg chg="mod">
          <ac:chgData name="VanZandt, Peter A." userId="S::pvanzand@bsc.edu::bc2462c6-4d25-49a5-99d4-c6a747e03f8a" providerId="AD" clId="Web-{9E9161C3-AF0C-42BB-ADD0-CC225A64BEA5}" dt="2021-06-09T16:09:05.663" v="240" actId="20577"/>
          <ac:spMkLst>
            <pc:docMk/>
            <pc:sldMk cId="3243788792" sldId="258"/>
            <ac:spMk id="2" creationId="{1090990A-08F7-40BB-8A54-A7F6E488BB13}"/>
          </ac:spMkLst>
        </pc:spChg>
        <pc:spChg chg="del">
          <ac:chgData name="VanZandt, Peter A." userId="S::pvanzand@bsc.edu::bc2462c6-4d25-49a5-99d4-c6a747e03f8a" providerId="AD" clId="Web-{9E9161C3-AF0C-42BB-ADD0-CC225A64BEA5}" dt="2021-06-09T15:41:57.635" v="3"/>
          <ac:spMkLst>
            <pc:docMk/>
            <pc:sldMk cId="3243788792" sldId="258"/>
            <ac:spMk id="3" creationId="{A2067751-6F54-499D-8818-27301916F0AA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1:57.635" v="3"/>
          <ac:picMkLst>
            <pc:docMk/>
            <pc:sldMk cId="3243788792" sldId="258"/>
            <ac:picMk id="4" creationId="{B6254CE8-CCB7-4E3C-ADF4-6C851BABE0C5}"/>
          </ac:picMkLst>
        </pc:picChg>
      </pc:sldChg>
      <pc:sldChg chg="addSp delSp modSp ord">
        <pc:chgData name="VanZandt, Peter A." userId="S::pvanzand@bsc.edu::bc2462c6-4d25-49a5-99d4-c6a747e03f8a" providerId="AD" clId="Web-{9E9161C3-AF0C-42BB-ADD0-CC225A64BEA5}" dt="2021-06-09T17:33:25.172" v="731"/>
        <pc:sldMkLst>
          <pc:docMk/>
          <pc:sldMk cId="4040585053" sldId="259"/>
        </pc:sldMkLst>
        <pc:spChg chg="mod">
          <ac:chgData name="VanZandt, Peter A." userId="S::pvanzand@bsc.edu::bc2462c6-4d25-49a5-99d4-c6a747e03f8a" providerId="AD" clId="Web-{9E9161C3-AF0C-42BB-ADD0-CC225A64BEA5}" dt="2021-06-09T16:09:34.789" v="283" actId="20577"/>
          <ac:spMkLst>
            <pc:docMk/>
            <pc:sldMk cId="4040585053" sldId="259"/>
            <ac:spMk id="2" creationId="{B8B8A238-EB7C-4CE2-BA13-331856B55B0D}"/>
          </ac:spMkLst>
        </pc:spChg>
        <pc:spChg chg="del">
          <ac:chgData name="VanZandt, Peter A." userId="S::pvanzand@bsc.edu::bc2462c6-4d25-49a5-99d4-c6a747e03f8a" providerId="AD" clId="Web-{9E9161C3-AF0C-42BB-ADD0-CC225A64BEA5}" dt="2021-06-09T15:42:49.918" v="4"/>
          <ac:spMkLst>
            <pc:docMk/>
            <pc:sldMk cId="4040585053" sldId="259"/>
            <ac:spMk id="3" creationId="{E3D32E9D-4D87-4A57-967F-AF1A29D42576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2:49.918" v="4"/>
          <ac:picMkLst>
            <pc:docMk/>
            <pc:sldMk cId="4040585053" sldId="259"/>
            <ac:picMk id="4" creationId="{9FF6FE42-071B-41DA-82B2-D531C10EB74C}"/>
          </ac:picMkLst>
        </pc:picChg>
      </pc:sldChg>
      <pc:sldChg chg="addSp delSp modSp ord">
        <pc:chgData name="VanZandt, Peter A." userId="S::pvanzand@bsc.edu::bc2462c6-4d25-49a5-99d4-c6a747e03f8a" providerId="AD" clId="Web-{9E9161C3-AF0C-42BB-ADD0-CC225A64BEA5}" dt="2021-06-09T17:32:00.839" v="730"/>
        <pc:sldMkLst>
          <pc:docMk/>
          <pc:sldMk cId="3748850524" sldId="260"/>
        </pc:sldMkLst>
        <pc:spChg chg="mod">
          <ac:chgData name="VanZandt, Peter A." userId="S::pvanzand@bsc.edu::bc2462c6-4d25-49a5-99d4-c6a747e03f8a" providerId="AD" clId="Web-{9E9161C3-AF0C-42BB-ADD0-CC225A64BEA5}" dt="2021-06-09T16:09:54.961" v="319" actId="20577"/>
          <ac:spMkLst>
            <pc:docMk/>
            <pc:sldMk cId="3748850524" sldId="260"/>
            <ac:spMk id="2" creationId="{EFAE8BC9-A883-4E55-8D00-8DFB96ED9CF5}"/>
          </ac:spMkLst>
        </pc:spChg>
        <pc:spChg chg="del">
          <ac:chgData name="VanZandt, Peter A." userId="S::pvanzand@bsc.edu::bc2462c6-4d25-49a5-99d4-c6a747e03f8a" providerId="AD" clId="Web-{9E9161C3-AF0C-42BB-ADD0-CC225A64BEA5}" dt="2021-06-09T15:43:21.169" v="5"/>
          <ac:spMkLst>
            <pc:docMk/>
            <pc:sldMk cId="3748850524" sldId="260"/>
            <ac:spMk id="3" creationId="{3A46107D-9CA2-4756-B3E7-DA6BA9EB507F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3:21.169" v="5"/>
          <ac:picMkLst>
            <pc:docMk/>
            <pc:sldMk cId="3748850524" sldId="260"/>
            <ac:picMk id="4" creationId="{1B3B7826-6DBE-415A-827C-B8ED565D2981}"/>
          </ac:picMkLst>
        </pc:picChg>
      </pc:sldChg>
      <pc:sldChg chg="addSp delSp modSp ord">
        <pc:chgData name="VanZandt, Peter A." userId="S::pvanzand@bsc.edu::bc2462c6-4d25-49a5-99d4-c6a747e03f8a" providerId="AD" clId="Web-{9E9161C3-AF0C-42BB-ADD0-CC225A64BEA5}" dt="2021-06-09T17:02:45.829" v="725"/>
        <pc:sldMkLst>
          <pc:docMk/>
          <pc:sldMk cId="4151861669" sldId="261"/>
        </pc:sldMkLst>
        <pc:spChg chg="mod">
          <ac:chgData name="VanZandt, Peter A." userId="S::pvanzand@bsc.edu::bc2462c6-4d25-49a5-99d4-c6a747e03f8a" providerId="AD" clId="Web-{9E9161C3-AF0C-42BB-ADD0-CC225A64BEA5}" dt="2021-06-09T16:00:27.399" v="47" actId="20577"/>
          <ac:spMkLst>
            <pc:docMk/>
            <pc:sldMk cId="4151861669" sldId="261"/>
            <ac:spMk id="2" creationId="{3CD48A29-7A48-46C3-A617-684E558D3C0D}"/>
          </ac:spMkLst>
        </pc:spChg>
        <pc:spChg chg="del">
          <ac:chgData name="VanZandt, Peter A." userId="S::pvanzand@bsc.edu::bc2462c6-4d25-49a5-99d4-c6a747e03f8a" providerId="AD" clId="Web-{9E9161C3-AF0C-42BB-ADD0-CC225A64BEA5}" dt="2021-06-09T15:43:52.810" v="6"/>
          <ac:spMkLst>
            <pc:docMk/>
            <pc:sldMk cId="4151861669" sldId="261"/>
            <ac:spMk id="3" creationId="{33250594-7800-46AA-93EF-736071FD6E80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3:52.810" v="6"/>
          <ac:picMkLst>
            <pc:docMk/>
            <pc:sldMk cId="4151861669" sldId="261"/>
            <ac:picMk id="4" creationId="{DE1A3C73-3D79-40CC-B951-78D4749352DC}"/>
          </ac:picMkLst>
        </pc:picChg>
      </pc:sldChg>
      <pc:sldChg chg="addSp delSp modSp ord addCm">
        <pc:chgData name="VanZandt, Peter A." userId="S::pvanzand@bsc.edu::bc2462c6-4d25-49a5-99d4-c6a747e03f8a" providerId="AD" clId="Web-{9E9161C3-AF0C-42BB-ADD0-CC225A64BEA5}" dt="2021-06-09T18:04:07.359" v="1143"/>
        <pc:sldMkLst>
          <pc:docMk/>
          <pc:sldMk cId="1905566662" sldId="262"/>
        </pc:sldMkLst>
        <pc:spChg chg="mod">
          <ac:chgData name="VanZandt, Peter A." userId="S::pvanzand@bsc.edu::bc2462c6-4d25-49a5-99d4-c6a747e03f8a" providerId="AD" clId="Web-{9E9161C3-AF0C-42BB-ADD0-CC225A64BEA5}" dt="2021-06-09T16:12:15.027" v="412" actId="20577"/>
          <ac:spMkLst>
            <pc:docMk/>
            <pc:sldMk cId="1905566662" sldId="262"/>
            <ac:spMk id="2" creationId="{ED52A9B8-F2BA-44FF-B06A-89CD5FADB2AB}"/>
          </ac:spMkLst>
        </pc:spChg>
        <pc:spChg chg="del">
          <ac:chgData name="VanZandt, Peter A." userId="S::pvanzand@bsc.edu::bc2462c6-4d25-49a5-99d4-c6a747e03f8a" providerId="AD" clId="Web-{9E9161C3-AF0C-42BB-ADD0-CC225A64BEA5}" dt="2021-06-09T15:45:28.469" v="7"/>
          <ac:spMkLst>
            <pc:docMk/>
            <pc:sldMk cId="1905566662" sldId="262"/>
            <ac:spMk id="3" creationId="{C56B72F7-32E3-4C8D-8EBD-50125322E740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6:10:01.821" v="320" actId="1076"/>
          <ac:picMkLst>
            <pc:docMk/>
            <pc:sldMk cId="1905566662" sldId="262"/>
            <ac:picMk id="4" creationId="{3EBB3AD1-0673-4ACC-AE25-573769695367}"/>
          </ac:picMkLst>
        </pc:picChg>
        <pc:picChg chg="add mod">
          <ac:chgData name="VanZandt, Peter A." userId="S::pvanzand@bsc.edu::bc2462c6-4d25-49a5-99d4-c6a747e03f8a" providerId="AD" clId="Web-{9E9161C3-AF0C-42BB-ADD0-CC225A64BEA5}" dt="2021-06-09T16:10:01.977" v="321" actId="1076"/>
          <ac:picMkLst>
            <pc:docMk/>
            <pc:sldMk cId="1905566662" sldId="262"/>
            <ac:picMk id="5" creationId="{141F3B78-9987-476D-BD5E-04CB8386ED54}"/>
          </ac:picMkLst>
        </pc:picChg>
      </pc:sldChg>
      <pc:sldChg chg="modSp ord">
        <pc:chgData name="VanZandt, Peter A." userId="S::pvanzand@bsc.edu::bc2462c6-4d25-49a5-99d4-c6a747e03f8a" providerId="AD" clId="Web-{9E9161C3-AF0C-42BB-ADD0-CC225A64BEA5}" dt="2021-06-09T17:49:53.965" v="804"/>
        <pc:sldMkLst>
          <pc:docMk/>
          <pc:sldMk cId="763338084" sldId="263"/>
        </pc:sldMkLst>
        <pc:spChg chg="mod">
          <ac:chgData name="VanZandt, Peter A." userId="S::pvanzand@bsc.edu::bc2462c6-4d25-49a5-99d4-c6a747e03f8a" providerId="AD" clId="Web-{9E9161C3-AF0C-42BB-ADD0-CC225A64BEA5}" dt="2021-06-09T16:07:49.755" v="158" actId="20577"/>
          <ac:spMkLst>
            <pc:docMk/>
            <pc:sldMk cId="763338084" sldId="263"/>
            <ac:spMk id="2" creationId="{1D4EC9C8-BB7F-43D2-841E-1E7760419918}"/>
          </ac:spMkLst>
        </pc:spChg>
      </pc:sldChg>
      <pc:sldChg chg="addSp delSp modSp ord">
        <pc:chgData name="VanZandt, Peter A." userId="S::pvanzand@bsc.edu::bc2462c6-4d25-49a5-99d4-c6a747e03f8a" providerId="AD" clId="Web-{9E9161C3-AF0C-42BB-ADD0-CC225A64BEA5}" dt="2021-06-09T17:00:33.993" v="723"/>
        <pc:sldMkLst>
          <pc:docMk/>
          <pc:sldMk cId="2684526210" sldId="264"/>
        </pc:sldMkLst>
        <pc:spChg chg="mod">
          <ac:chgData name="VanZandt, Peter A." userId="S::pvanzand@bsc.edu::bc2462c6-4d25-49a5-99d4-c6a747e03f8a" providerId="AD" clId="Web-{9E9161C3-AF0C-42BB-ADD0-CC225A64BEA5}" dt="2021-06-09T16:12:45.247" v="453" actId="20577"/>
          <ac:spMkLst>
            <pc:docMk/>
            <pc:sldMk cId="2684526210" sldId="264"/>
            <ac:spMk id="2" creationId="{8C008EA6-518E-44AE-A074-5A5BCE738648}"/>
          </ac:spMkLst>
        </pc:spChg>
        <pc:spChg chg="del">
          <ac:chgData name="VanZandt, Peter A." userId="S::pvanzand@bsc.edu::bc2462c6-4d25-49a5-99d4-c6a747e03f8a" providerId="AD" clId="Web-{9E9161C3-AF0C-42BB-ADD0-CC225A64BEA5}" dt="2021-06-09T15:47:33.457" v="14"/>
          <ac:spMkLst>
            <pc:docMk/>
            <pc:sldMk cId="2684526210" sldId="264"/>
            <ac:spMk id="3" creationId="{EA004A66-8BBE-4538-8007-408FBAB69AB7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5:47:33.457" v="14"/>
          <ac:picMkLst>
            <pc:docMk/>
            <pc:sldMk cId="2684526210" sldId="264"/>
            <ac:picMk id="4" creationId="{56814E25-F878-4B1F-8177-C76DC388D886}"/>
          </ac:picMkLst>
        </pc:picChg>
      </pc:sldChg>
      <pc:sldChg chg="addSp modSp ord">
        <pc:chgData name="VanZandt, Peter A." userId="S::pvanzand@bsc.edu::bc2462c6-4d25-49a5-99d4-c6a747e03f8a" providerId="AD" clId="Web-{9E9161C3-AF0C-42BB-ADD0-CC225A64BEA5}" dt="2021-06-09T17:24:22.734" v="727"/>
        <pc:sldMkLst>
          <pc:docMk/>
          <pc:sldMk cId="3593923298" sldId="265"/>
        </pc:sldMkLst>
        <pc:spChg chg="add mod">
          <ac:chgData name="VanZandt, Peter A." userId="S::pvanzand@bsc.edu::bc2462c6-4d25-49a5-99d4-c6a747e03f8a" providerId="AD" clId="Web-{9E9161C3-AF0C-42BB-ADD0-CC225A64BEA5}" dt="2021-06-09T16:15:02.750" v="531" actId="20577"/>
          <ac:spMkLst>
            <pc:docMk/>
            <pc:sldMk cId="3593923298" sldId="265"/>
            <ac:spMk id="6" creationId="{8EECE20B-5733-4670-8B9B-7FC90DD32A61}"/>
          </ac:spMkLst>
        </pc:spChg>
        <pc:spChg chg="add mod">
          <ac:chgData name="VanZandt, Peter A." userId="S::pvanzand@bsc.edu::bc2462c6-4d25-49a5-99d4-c6a747e03f8a" providerId="AD" clId="Web-{9E9161C3-AF0C-42BB-ADD0-CC225A64BEA5}" dt="2021-06-09T16:17:14.160" v="559" actId="20577"/>
          <ac:spMkLst>
            <pc:docMk/>
            <pc:sldMk cId="3593923298" sldId="265"/>
            <ac:spMk id="7" creationId="{687D3C6D-3E55-43BA-85B1-111ADBEE7601}"/>
          </ac:spMkLst>
        </pc:spChg>
        <pc:picChg chg="mod">
          <ac:chgData name="VanZandt, Peter A." userId="S::pvanzand@bsc.edu::bc2462c6-4d25-49a5-99d4-c6a747e03f8a" providerId="AD" clId="Web-{9E9161C3-AF0C-42BB-ADD0-CC225A64BEA5}" dt="2021-06-09T16:12:54.497" v="454" actId="1076"/>
          <ac:picMkLst>
            <pc:docMk/>
            <pc:sldMk cId="3593923298" sldId="265"/>
            <ac:picMk id="4" creationId="{D2C9C0C6-2B5C-4A2A-B437-8F21C5D5F8E1}"/>
          </ac:picMkLst>
        </pc:picChg>
      </pc:sldChg>
      <pc:sldChg chg="modSp ord">
        <pc:chgData name="VanZandt, Peter A." userId="S::pvanzand@bsc.edu::bc2462c6-4d25-49a5-99d4-c6a747e03f8a" providerId="AD" clId="Web-{9E9161C3-AF0C-42BB-ADD0-CC225A64BEA5}" dt="2021-06-09T18:07:13.058" v="1144"/>
        <pc:sldMkLst>
          <pc:docMk/>
          <pc:sldMk cId="2268690719" sldId="266"/>
        </pc:sldMkLst>
        <pc:spChg chg="mod">
          <ac:chgData name="VanZandt, Peter A." userId="S::pvanzand@bsc.edu::bc2462c6-4d25-49a5-99d4-c6a747e03f8a" providerId="AD" clId="Web-{9E9161C3-AF0C-42BB-ADD0-CC225A64BEA5}" dt="2021-06-09T16:04:51.406" v="111" actId="20577"/>
          <ac:spMkLst>
            <pc:docMk/>
            <pc:sldMk cId="2268690719" sldId="266"/>
            <ac:spMk id="2" creationId="{6F3944D4-21E3-4C74-9DFC-62000A782D7E}"/>
          </ac:spMkLst>
        </pc:spChg>
      </pc:sldChg>
      <pc:sldChg chg="addSp modSp ord addCm">
        <pc:chgData name="VanZandt, Peter A." userId="S::pvanzand@bsc.edu::bc2462c6-4d25-49a5-99d4-c6a747e03f8a" providerId="AD" clId="Web-{9E9161C3-AF0C-42BB-ADD0-CC225A64BEA5}" dt="2021-06-09T17:25:50.879" v="728"/>
        <pc:sldMkLst>
          <pc:docMk/>
          <pc:sldMk cId="387104437" sldId="267"/>
        </pc:sldMkLst>
        <pc:spChg chg="mod">
          <ac:chgData name="VanZandt, Peter A." userId="S::pvanzand@bsc.edu::bc2462c6-4d25-49a5-99d4-c6a747e03f8a" providerId="AD" clId="Web-{9E9161C3-AF0C-42BB-ADD0-CC225A64BEA5}" dt="2021-06-09T16:16:25.096" v="538" actId="20577"/>
          <ac:spMkLst>
            <pc:docMk/>
            <pc:sldMk cId="387104437" sldId="267"/>
            <ac:spMk id="2" creationId="{F5E7DD32-3469-43FB-BEF2-84C0D16B42F3}"/>
          </ac:spMkLst>
        </pc:spChg>
        <pc:picChg chg="mod">
          <ac:chgData name="VanZandt, Peter A." userId="S::pvanzand@bsc.edu::bc2462c6-4d25-49a5-99d4-c6a747e03f8a" providerId="AD" clId="Web-{9E9161C3-AF0C-42BB-ADD0-CC225A64BEA5}" dt="2021-06-09T16:19:35.414" v="570"/>
          <ac:picMkLst>
            <pc:docMk/>
            <pc:sldMk cId="387104437" sldId="267"/>
            <ac:picMk id="4" creationId="{48AF80F0-86B1-4D27-A6D1-BFEBF6B171F6}"/>
          </ac:picMkLst>
        </pc:picChg>
        <pc:cxnChg chg="add mod">
          <ac:chgData name="VanZandt, Peter A." userId="S::pvanzand@bsc.edu::bc2462c6-4d25-49a5-99d4-c6a747e03f8a" providerId="AD" clId="Web-{9E9161C3-AF0C-42BB-ADD0-CC225A64BEA5}" dt="2021-06-09T16:20:08.727" v="574" actId="14100"/>
          <ac:cxnSpMkLst>
            <pc:docMk/>
            <pc:sldMk cId="387104437" sldId="267"/>
            <ac:cxnSpMk id="5" creationId="{C0EEA30A-16A6-49CE-A54B-0C2B0E3ADE6B}"/>
          </ac:cxnSpMkLst>
        </pc:cxnChg>
      </pc:sldChg>
      <pc:sldChg chg="new">
        <pc:chgData name="VanZandt, Peter A." userId="S::pvanzand@bsc.edu::bc2462c6-4d25-49a5-99d4-c6a747e03f8a" providerId="AD" clId="Web-{9E9161C3-AF0C-42BB-ADD0-CC225A64BEA5}" dt="2021-06-09T16:15:52.080" v="532"/>
        <pc:sldMkLst>
          <pc:docMk/>
          <pc:sldMk cId="3492589926" sldId="268"/>
        </pc:sldMkLst>
      </pc:sldChg>
      <pc:sldChg chg="addSp modSp new">
        <pc:chgData name="VanZandt, Peter A." userId="S::pvanzand@bsc.edu::bc2462c6-4d25-49a5-99d4-c6a747e03f8a" providerId="AD" clId="Web-{9E9161C3-AF0C-42BB-ADD0-CC225A64BEA5}" dt="2021-06-09T16:58:56.456" v="699" actId="20577"/>
        <pc:sldMkLst>
          <pc:docMk/>
          <pc:sldMk cId="3832328128" sldId="268"/>
        </pc:sldMkLst>
        <pc:spChg chg="mod">
          <ac:chgData name="VanZandt, Peter A." userId="S::pvanzand@bsc.edu::bc2462c6-4d25-49a5-99d4-c6a747e03f8a" providerId="AD" clId="Web-{9E9161C3-AF0C-42BB-ADD0-CC225A64BEA5}" dt="2021-06-09T16:58:56.456" v="699" actId="20577"/>
          <ac:spMkLst>
            <pc:docMk/>
            <pc:sldMk cId="3832328128" sldId="268"/>
            <ac:spMk id="2" creationId="{25A9B0D3-353E-4E26-B1A3-2FD763BAB66B}"/>
          </ac:spMkLst>
        </pc:spChg>
        <pc:spChg chg="add mod">
          <ac:chgData name="VanZandt, Peter A." userId="S::pvanzand@bsc.edu::bc2462c6-4d25-49a5-99d4-c6a747e03f8a" providerId="AD" clId="Web-{9E9161C3-AF0C-42BB-ADD0-CC225A64BEA5}" dt="2021-06-09T16:58:15.125" v="675" actId="14100"/>
          <ac:spMkLst>
            <pc:docMk/>
            <pc:sldMk cId="3832328128" sldId="268"/>
            <ac:spMk id="4" creationId="{96AD7A61-948B-40FE-AE83-B64241A28888}"/>
          </ac:spMkLst>
        </pc:spChg>
        <pc:cxnChg chg="add mod">
          <ac:chgData name="VanZandt, Peter A." userId="S::pvanzand@bsc.edu::bc2462c6-4d25-49a5-99d4-c6a747e03f8a" providerId="AD" clId="Web-{9E9161C3-AF0C-42BB-ADD0-CC225A64BEA5}" dt="2021-06-09T16:58:49.268" v="679" actId="1076"/>
          <ac:cxnSpMkLst>
            <pc:docMk/>
            <pc:sldMk cId="3832328128" sldId="268"/>
            <ac:cxnSpMk id="5" creationId="{4FAE03C9-1E7D-444E-A1E5-D5BA789001E5}"/>
          </ac:cxnSpMkLst>
        </pc:cxnChg>
      </pc:sldChg>
      <pc:sldChg chg="modSp new">
        <pc:chgData name="VanZandt, Peter A." userId="S::pvanzand@bsc.edu::bc2462c6-4d25-49a5-99d4-c6a747e03f8a" providerId="AD" clId="Web-{9E9161C3-AF0C-42BB-ADD0-CC225A64BEA5}" dt="2021-06-09T17:00:02.007" v="722" actId="20577"/>
        <pc:sldMkLst>
          <pc:docMk/>
          <pc:sldMk cId="2038838553" sldId="269"/>
        </pc:sldMkLst>
        <pc:spChg chg="mod">
          <ac:chgData name="VanZandt, Peter A." userId="S::pvanzand@bsc.edu::bc2462c6-4d25-49a5-99d4-c6a747e03f8a" providerId="AD" clId="Web-{9E9161C3-AF0C-42BB-ADD0-CC225A64BEA5}" dt="2021-06-09T17:00:02.007" v="722" actId="20577"/>
          <ac:spMkLst>
            <pc:docMk/>
            <pc:sldMk cId="2038838553" sldId="269"/>
            <ac:spMk id="2" creationId="{D0A19F84-2C37-4711-AC02-1965AAFDBB77}"/>
          </ac:spMkLst>
        </pc:spChg>
      </pc:sldChg>
      <pc:sldChg chg="modSp new">
        <pc:chgData name="VanZandt, Peter A." userId="S::pvanzand@bsc.edu::bc2462c6-4d25-49a5-99d4-c6a747e03f8a" providerId="AD" clId="Web-{9E9161C3-AF0C-42BB-ADD0-CC225A64BEA5}" dt="2021-06-09T18:18:34.551" v="1151" actId="20577"/>
        <pc:sldMkLst>
          <pc:docMk/>
          <pc:sldMk cId="1683707925" sldId="270"/>
        </pc:sldMkLst>
        <pc:spChg chg="mod">
          <ac:chgData name="VanZandt, Peter A." userId="S::pvanzand@bsc.edu::bc2462c6-4d25-49a5-99d4-c6a747e03f8a" providerId="AD" clId="Web-{9E9161C3-AF0C-42BB-ADD0-CC225A64BEA5}" dt="2021-06-09T17:40:06.743" v="759" actId="20577"/>
          <ac:spMkLst>
            <pc:docMk/>
            <pc:sldMk cId="1683707925" sldId="270"/>
            <ac:spMk id="2" creationId="{93C3DFFF-0609-4534-A975-66F943F85070}"/>
          </ac:spMkLst>
        </pc:spChg>
        <pc:spChg chg="mod">
          <ac:chgData name="VanZandt, Peter A." userId="S::pvanzand@bsc.edu::bc2462c6-4d25-49a5-99d4-c6a747e03f8a" providerId="AD" clId="Web-{9E9161C3-AF0C-42BB-ADD0-CC225A64BEA5}" dt="2021-06-09T18:18:34.551" v="1151" actId="20577"/>
          <ac:spMkLst>
            <pc:docMk/>
            <pc:sldMk cId="1683707925" sldId="270"/>
            <ac:spMk id="3" creationId="{A21DECD5-017D-4CAA-A014-712CC2380E2F}"/>
          </ac:spMkLst>
        </pc:spChg>
      </pc:sldChg>
      <pc:sldChg chg="addSp delSp modSp new">
        <pc:chgData name="VanZandt, Peter A." userId="S::pvanzand@bsc.edu::bc2462c6-4d25-49a5-99d4-c6a747e03f8a" providerId="AD" clId="Web-{9E9161C3-AF0C-42BB-ADD0-CC225A64BEA5}" dt="2021-06-09T18:49:29.896" v="1233" actId="1076"/>
        <pc:sldMkLst>
          <pc:docMk/>
          <pc:sldMk cId="3769904211" sldId="274"/>
        </pc:sldMkLst>
        <pc:spChg chg="mod">
          <ac:chgData name="VanZandt, Peter A." userId="S::pvanzand@bsc.edu::bc2462c6-4d25-49a5-99d4-c6a747e03f8a" providerId="AD" clId="Web-{9E9161C3-AF0C-42BB-ADD0-CC225A64BEA5}" dt="2021-06-09T18:49:04.222" v="1230" actId="20577"/>
          <ac:spMkLst>
            <pc:docMk/>
            <pc:sldMk cId="3769904211" sldId="274"/>
            <ac:spMk id="2" creationId="{B7B5D1B9-28CB-498F-923B-3BD2074D992C}"/>
          </ac:spMkLst>
        </pc:spChg>
        <pc:spChg chg="del">
          <ac:chgData name="VanZandt, Peter A." userId="S::pvanzand@bsc.edu::bc2462c6-4d25-49a5-99d4-c6a747e03f8a" providerId="AD" clId="Web-{9E9161C3-AF0C-42BB-ADD0-CC225A64BEA5}" dt="2021-06-09T18:48:28.001" v="1190"/>
          <ac:spMkLst>
            <pc:docMk/>
            <pc:sldMk cId="3769904211" sldId="274"/>
            <ac:spMk id="3" creationId="{69A9B745-8588-4CF5-AE1E-7014C6C58CC9}"/>
          </ac:spMkLst>
        </pc:spChg>
        <pc:picChg chg="add mod ord">
          <ac:chgData name="VanZandt, Peter A." userId="S::pvanzand@bsc.edu::bc2462c6-4d25-49a5-99d4-c6a747e03f8a" providerId="AD" clId="Web-{9E9161C3-AF0C-42BB-ADD0-CC225A64BEA5}" dt="2021-06-09T18:49:29.896" v="1233" actId="1076"/>
          <ac:picMkLst>
            <pc:docMk/>
            <pc:sldMk cId="3769904211" sldId="274"/>
            <ac:picMk id="4" creationId="{43E8796E-A9D7-4706-BE22-3B3BDE5434E9}"/>
          </ac:picMkLst>
        </pc:picChg>
      </pc:sldChg>
    </pc:docChg>
  </pc:docChgLst>
  <pc:docChgLst>
    <pc:chgData name="Simmons, John Carter" userId="S::jcsimmon@bsc.edu::35605a85-855f-4597-9fa8-19bdcb1727cb" providerId="AD" clId="Web-{CB3A8B36-398E-4BC1-ACE8-6D5D0254C735}"/>
    <pc:docChg chg="modSld">
      <pc:chgData name="Simmons, John Carter" userId="S::jcsimmon@bsc.edu::35605a85-855f-4597-9fa8-19bdcb1727cb" providerId="AD" clId="Web-{CB3A8B36-398E-4BC1-ACE8-6D5D0254C735}" dt="2021-06-10T21:46:37.523" v="369" actId="1076"/>
      <pc:docMkLst>
        <pc:docMk/>
      </pc:docMkLst>
      <pc:sldChg chg="addSp delSp modSp">
        <pc:chgData name="Simmons, John Carter" userId="S::jcsimmon@bsc.edu::35605a85-855f-4597-9fa8-19bdcb1727cb" providerId="AD" clId="Web-{CB3A8B36-398E-4BC1-ACE8-6D5D0254C735}" dt="2021-06-10T21:46:37.523" v="369" actId="1076"/>
        <pc:sldMkLst>
          <pc:docMk/>
          <pc:sldMk cId="1905566662" sldId="262"/>
        </pc:sldMkLst>
        <pc:spChg chg="add del mod">
          <ac:chgData name="Simmons, John Carter" userId="S::jcsimmon@bsc.edu::35605a85-855f-4597-9fa8-19bdcb1727cb" providerId="AD" clId="Web-{CB3A8B36-398E-4BC1-ACE8-6D5D0254C735}" dt="2021-06-10T21:20:27.849" v="2"/>
          <ac:spMkLst>
            <pc:docMk/>
            <pc:sldMk cId="1905566662" sldId="262"/>
            <ac:spMk id="3" creationId="{9DC277DA-C3BD-48A3-9F92-305A8718493F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23:29.308" v="81" actId="1076"/>
          <ac:spMkLst>
            <pc:docMk/>
            <pc:sldMk cId="1905566662" sldId="262"/>
            <ac:spMk id="4" creationId="{10138972-A583-4DB4-AF1C-73C7A4BBE9B7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30:41.462" v="365" actId="1076"/>
          <ac:spMkLst>
            <pc:docMk/>
            <pc:sldMk cId="1905566662" sldId="262"/>
            <ac:spMk id="8" creationId="{D7604481-AF9B-45F3-8224-7D13B5A7BC1A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32:49.341" v="368" actId="688"/>
          <ac:spMkLst>
            <pc:docMk/>
            <pc:sldMk cId="1905566662" sldId="262"/>
            <ac:spMk id="9" creationId="{B1F084A6-2515-4479-AC52-B54B449852D6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29:04.537" v="276" actId="20577"/>
          <ac:spMkLst>
            <pc:docMk/>
            <pc:sldMk cId="1905566662" sldId="262"/>
            <ac:spMk id="10" creationId="{16A5FA15-BF3D-4D42-8C9E-3CF4A747B673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24:43.044" v="90" actId="688"/>
          <ac:spMkLst>
            <pc:docMk/>
            <pc:sldMk cId="1905566662" sldId="262"/>
            <ac:spMk id="11" creationId="{2B7EEA7E-C050-4A84-847C-BC2EEAB9BBC5}"/>
          </ac:spMkLst>
        </pc:spChg>
        <pc:spChg chg="add mod">
          <ac:chgData name="Simmons, John Carter" userId="S::jcsimmon@bsc.edu::35605a85-855f-4597-9fa8-19bdcb1727cb" providerId="AD" clId="Web-{CB3A8B36-398E-4BC1-ACE8-6D5D0254C735}" dt="2021-06-10T21:28:48.427" v="240" actId="688"/>
          <ac:spMkLst>
            <pc:docMk/>
            <pc:sldMk cId="1905566662" sldId="262"/>
            <ac:spMk id="12" creationId="{9F788800-119E-4620-AB31-5914619CD989}"/>
          </ac:spMkLst>
        </pc:spChg>
        <pc:picChg chg="mod">
          <ac:chgData name="Simmons, John Carter" userId="S::jcsimmon@bsc.edu::35605a85-855f-4597-9fa8-19bdcb1727cb" providerId="AD" clId="Web-{CB3A8B36-398E-4BC1-ACE8-6D5D0254C735}" dt="2021-06-10T21:46:37.523" v="369" actId="1076"/>
          <ac:picMkLst>
            <pc:docMk/>
            <pc:sldMk cId="1905566662" sldId="262"/>
            <ac:picMk id="6" creationId="{00000000-0000-0000-0000-000000000000}"/>
          </ac:picMkLst>
        </pc:picChg>
      </pc:sldChg>
      <pc:sldChg chg="modSp">
        <pc:chgData name="Simmons, John Carter" userId="S::jcsimmon@bsc.edu::35605a85-855f-4597-9fa8-19bdcb1727cb" providerId="AD" clId="Web-{CB3A8B36-398E-4BC1-ACE8-6D5D0254C735}" dt="2021-06-10T21:29:29.475" v="280" actId="1076"/>
        <pc:sldMkLst>
          <pc:docMk/>
          <pc:sldMk cId="2265070949" sldId="290"/>
        </pc:sldMkLst>
        <pc:picChg chg="mod">
          <ac:chgData name="Simmons, John Carter" userId="S::jcsimmon@bsc.edu::35605a85-855f-4597-9fa8-19bdcb1727cb" providerId="AD" clId="Web-{CB3A8B36-398E-4BC1-ACE8-6D5D0254C735}" dt="2021-06-10T21:29:29.475" v="280" actId="1076"/>
          <ac:picMkLst>
            <pc:docMk/>
            <pc:sldMk cId="2265070949" sldId="290"/>
            <ac:picMk id="3" creationId="{00000000-0000-0000-0000-000000000000}"/>
          </ac:picMkLst>
        </pc:picChg>
      </pc:sldChg>
    </pc:docChg>
  </pc:docChgLst>
  <pc:docChgLst>
    <pc:chgData name="Alexander, Dorothy" userId="S::dcalexan@bsc.edu::211d1724-d5db-4ef4-9e13-303bc489ca03" providerId="AD" clId="Web-{28EE55C0-CDA0-470B-BF18-4A866D289C19}"/>
    <pc:docChg chg="addSld delSld modSld sldOrd">
      <pc:chgData name="Alexander, Dorothy" userId="S::dcalexan@bsc.edu::211d1724-d5db-4ef4-9e13-303bc489ca03" providerId="AD" clId="Web-{28EE55C0-CDA0-470B-BF18-4A866D289C19}" dt="2021-06-09T18:35:11.998" v="20" actId="1076"/>
      <pc:docMkLst>
        <pc:docMk/>
      </pc:docMkLst>
      <pc:sldChg chg="new">
        <pc:chgData name="Alexander, Dorothy" userId="S::dcalexan@bsc.edu::211d1724-d5db-4ef4-9e13-303bc489ca03" providerId="AD" clId="Web-{28EE55C0-CDA0-470B-BF18-4A866D289C19}" dt="2021-06-09T15:41:44.876" v="0"/>
        <pc:sldMkLst>
          <pc:docMk/>
          <pc:sldMk cId="4040585053" sldId="259"/>
        </pc:sldMkLst>
      </pc:sldChg>
      <pc:sldChg chg="new">
        <pc:chgData name="Alexander, Dorothy" userId="S::dcalexan@bsc.edu::211d1724-d5db-4ef4-9e13-303bc489ca03" providerId="AD" clId="Web-{28EE55C0-CDA0-470B-BF18-4A866D289C19}" dt="2021-06-09T15:41:45.611" v="1"/>
        <pc:sldMkLst>
          <pc:docMk/>
          <pc:sldMk cId="3748850524" sldId="260"/>
        </pc:sldMkLst>
      </pc:sldChg>
      <pc:sldChg chg="new ord">
        <pc:chgData name="Alexander, Dorothy" userId="S::dcalexan@bsc.edu::211d1724-d5db-4ef4-9e13-303bc489ca03" providerId="AD" clId="Web-{28EE55C0-CDA0-470B-BF18-4A866D289C19}" dt="2021-06-09T15:51:02.545" v="9"/>
        <pc:sldMkLst>
          <pc:docMk/>
          <pc:sldMk cId="4151861669" sldId="261"/>
        </pc:sldMkLst>
      </pc:sldChg>
      <pc:sldChg chg="modSp new ord">
        <pc:chgData name="Alexander, Dorothy" userId="S::dcalexan@bsc.edu::211d1724-d5db-4ef4-9e13-303bc489ca03" providerId="AD" clId="Web-{28EE55C0-CDA0-470B-BF18-4A866D289C19}" dt="2021-06-09T17:03:44.578" v="19"/>
        <pc:sldMkLst>
          <pc:docMk/>
          <pc:sldMk cId="1905566662" sldId="262"/>
        </pc:sldMkLst>
        <pc:spChg chg="mod">
          <ac:chgData name="Alexander, Dorothy" userId="S::dcalexan@bsc.edu::211d1724-d5db-4ef4-9e13-303bc489ca03" providerId="AD" clId="Web-{28EE55C0-CDA0-470B-BF18-4A866D289C19}" dt="2021-06-09T16:11:45.542" v="16" actId="14100"/>
          <ac:spMkLst>
            <pc:docMk/>
            <pc:sldMk cId="1905566662" sldId="262"/>
            <ac:spMk id="2" creationId="{ED52A9B8-F2BA-44FF-B06A-89CD5FADB2AB}"/>
          </ac:spMkLst>
        </pc:spChg>
      </pc:sldChg>
      <pc:sldChg chg="new ord">
        <pc:chgData name="Alexander, Dorothy" userId="S::dcalexan@bsc.edu::211d1724-d5db-4ef4-9e13-303bc489ca03" providerId="AD" clId="Web-{28EE55C0-CDA0-470B-BF18-4A866D289C19}" dt="2021-06-09T16:02:29.826" v="13"/>
        <pc:sldMkLst>
          <pc:docMk/>
          <pc:sldMk cId="763338084" sldId="263"/>
        </pc:sldMkLst>
      </pc:sldChg>
      <pc:sldChg chg="new">
        <pc:chgData name="Alexander, Dorothy" userId="S::dcalexan@bsc.edu::211d1724-d5db-4ef4-9e13-303bc489ca03" providerId="AD" clId="Web-{28EE55C0-CDA0-470B-BF18-4A866D289C19}" dt="2021-06-09T15:45:23.522" v="5"/>
        <pc:sldMkLst>
          <pc:docMk/>
          <pc:sldMk cId="2684526210" sldId="264"/>
        </pc:sldMkLst>
      </pc:sldChg>
      <pc:sldChg chg="new del">
        <pc:chgData name="Alexander, Dorothy" userId="S::dcalexan@bsc.edu::211d1724-d5db-4ef4-9e13-303bc489ca03" providerId="AD" clId="Web-{28EE55C0-CDA0-470B-BF18-4A866D289C19}" dt="2021-06-09T15:46:13.210" v="7"/>
        <pc:sldMkLst>
          <pc:docMk/>
          <pc:sldMk cId="1471796988" sldId="265"/>
        </pc:sldMkLst>
      </pc:sldChg>
      <pc:sldChg chg="delSp new">
        <pc:chgData name="Alexander, Dorothy" userId="S::dcalexan@bsc.edu::211d1724-d5db-4ef4-9e13-303bc489ca03" providerId="AD" clId="Web-{28EE55C0-CDA0-470B-BF18-4A866D289C19}" dt="2021-06-09T15:51:55.359" v="10"/>
        <pc:sldMkLst>
          <pc:docMk/>
          <pc:sldMk cId="3593923298" sldId="265"/>
        </pc:sldMkLst>
        <pc:spChg chg="del">
          <ac:chgData name="Alexander, Dorothy" userId="S::dcalexan@bsc.edu::211d1724-d5db-4ef4-9e13-303bc489ca03" providerId="AD" clId="Web-{28EE55C0-CDA0-470B-BF18-4A866D289C19}" dt="2021-06-09T15:51:55.359" v="10"/>
          <ac:spMkLst>
            <pc:docMk/>
            <pc:sldMk cId="3593923298" sldId="265"/>
            <ac:spMk id="2" creationId="{9A6F173F-ED23-404A-B51C-7E35A7B32A8F}"/>
          </ac:spMkLst>
        </pc:spChg>
      </pc:sldChg>
      <pc:sldChg chg="addSp delSp modSp new">
        <pc:chgData name="Alexander, Dorothy" userId="S::dcalexan@bsc.edu::211d1724-d5db-4ef4-9e13-303bc489ca03" providerId="AD" clId="Web-{28EE55C0-CDA0-470B-BF18-4A866D289C19}" dt="2021-06-09T16:01:34.435" v="12"/>
        <pc:sldMkLst>
          <pc:docMk/>
          <pc:sldMk cId="2268690719" sldId="266"/>
        </pc:sldMkLst>
        <pc:spChg chg="del">
          <ac:chgData name="Alexander, Dorothy" userId="S::dcalexan@bsc.edu::211d1724-d5db-4ef4-9e13-303bc489ca03" providerId="AD" clId="Web-{28EE55C0-CDA0-470B-BF18-4A866D289C19}" dt="2021-06-09T16:01:34.435" v="12"/>
          <ac:spMkLst>
            <pc:docMk/>
            <pc:sldMk cId="2268690719" sldId="266"/>
            <ac:spMk id="3" creationId="{A26E7A4A-3A66-473B-948F-8B6907187774}"/>
          </ac:spMkLst>
        </pc:spChg>
        <pc:picChg chg="add mod ord">
          <ac:chgData name="Alexander, Dorothy" userId="S::dcalexan@bsc.edu::211d1724-d5db-4ef4-9e13-303bc489ca03" providerId="AD" clId="Web-{28EE55C0-CDA0-470B-BF18-4A866D289C19}" dt="2021-06-09T16:01:34.435" v="12"/>
          <ac:picMkLst>
            <pc:docMk/>
            <pc:sldMk cId="2268690719" sldId="266"/>
            <ac:picMk id="4" creationId="{80080250-DA6A-49C5-9FC0-9BC806B7364D}"/>
          </ac:picMkLst>
        </pc:picChg>
      </pc:sldChg>
      <pc:sldChg chg="ord">
        <pc:chgData name="Alexander, Dorothy" userId="S::dcalexan@bsc.edu::211d1724-d5db-4ef4-9e13-303bc489ca03" providerId="AD" clId="Web-{28EE55C0-CDA0-470B-BF18-4A866D289C19}" dt="2021-06-09T17:01:20.996" v="18"/>
        <pc:sldMkLst>
          <pc:docMk/>
          <pc:sldMk cId="387104437" sldId="267"/>
        </pc:sldMkLst>
      </pc:sldChg>
      <pc:sldChg chg="del">
        <pc:chgData name="Alexander, Dorothy" userId="S::dcalexan@bsc.edu::211d1724-d5db-4ef4-9e13-303bc489ca03" providerId="AD" clId="Web-{28EE55C0-CDA0-470B-BF18-4A866D289C19}" dt="2021-06-09T16:15:55.892" v="17"/>
        <pc:sldMkLst>
          <pc:docMk/>
          <pc:sldMk cId="3492589926" sldId="268"/>
        </pc:sldMkLst>
      </pc:sldChg>
      <pc:sldChg chg="modSp">
        <pc:chgData name="Alexander, Dorothy" userId="S::dcalexan@bsc.edu::211d1724-d5db-4ef4-9e13-303bc489ca03" providerId="AD" clId="Web-{28EE55C0-CDA0-470B-BF18-4A866D289C19}" dt="2021-06-09T18:35:11.998" v="20" actId="1076"/>
        <pc:sldMkLst>
          <pc:docMk/>
          <pc:sldMk cId="3832328128" sldId="268"/>
        </pc:sldMkLst>
        <pc:spChg chg="mod">
          <ac:chgData name="Alexander, Dorothy" userId="S::dcalexan@bsc.edu::211d1724-d5db-4ef4-9e13-303bc489ca03" providerId="AD" clId="Web-{28EE55C0-CDA0-470B-BF18-4A866D289C19}" dt="2021-06-09T18:35:11.998" v="20" actId="1076"/>
          <ac:spMkLst>
            <pc:docMk/>
            <pc:sldMk cId="3832328128" sldId="268"/>
            <ac:spMk id="4" creationId="{96AD7A61-948B-40FE-AE83-B64241A28888}"/>
          </ac:spMkLst>
        </pc:spChg>
      </pc:sldChg>
    </pc:docChg>
  </pc:docChgLst>
  <pc:docChgLst>
    <pc:chgData name="Alexander, Dorothy" userId="S::dcalexan@bsc.edu::211d1724-d5db-4ef4-9e13-303bc489ca03" providerId="AD" clId="Web-{75ED63AD-161B-400D-AEC3-E63EC5FE03DC}"/>
    <pc:docChg chg="addSld delSld modSld">
      <pc:chgData name="Alexander, Dorothy" userId="S::dcalexan@bsc.edu::211d1724-d5db-4ef4-9e13-303bc489ca03" providerId="AD" clId="Web-{75ED63AD-161B-400D-AEC3-E63EC5FE03DC}" dt="2021-06-10T21:56:47.936" v="13" actId="20577"/>
      <pc:docMkLst>
        <pc:docMk/>
      </pc:docMkLst>
      <pc:sldChg chg="modSp">
        <pc:chgData name="Alexander, Dorothy" userId="S::dcalexan@bsc.edu::211d1724-d5db-4ef4-9e13-303bc489ca03" providerId="AD" clId="Web-{75ED63AD-161B-400D-AEC3-E63EC5FE03DC}" dt="2021-06-10T21:56:47.936" v="13" actId="20577"/>
        <pc:sldMkLst>
          <pc:docMk/>
          <pc:sldMk cId="2229642486" sldId="280"/>
        </pc:sldMkLst>
        <pc:spChg chg="mod">
          <ac:chgData name="Alexander, Dorothy" userId="S::dcalexan@bsc.edu::211d1724-d5db-4ef4-9e13-303bc489ca03" providerId="AD" clId="Web-{75ED63AD-161B-400D-AEC3-E63EC5FE03DC}" dt="2021-06-10T21:56:47.936" v="13" actId="20577"/>
          <ac:spMkLst>
            <pc:docMk/>
            <pc:sldMk cId="2229642486" sldId="280"/>
            <ac:spMk id="2" creationId="{33487F46-E39A-4DA1-81B3-D5B8D7D026A2}"/>
          </ac:spMkLst>
        </pc:spChg>
      </pc:sldChg>
      <pc:sldChg chg="delSp modSp">
        <pc:chgData name="Alexander, Dorothy" userId="S::dcalexan@bsc.edu::211d1724-d5db-4ef4-9e13-303bc489ca03" providerId="AD" clId="Web-{75ED63AD-161B-400D-AEC3-E63EC5FE03DC}" dt="2021-06-10T21:24:36.829" v="1"/>
        <pc:sldMkLst>
          <pc:docMk/>
          <pc:sldMk cId="176960484" sldId="282"/>
        </pc:sldMkLst>
        <pc:spChg chg="del mod">
          <ac:chgData name="Alexander, Dorothy" userId="S::dcalexan@bsc.edu::211d1724-d5db-4ef4-9e13-303bc489ca03" providerId="AD" clId="Web-{75ED63AD-161B-400D-AEC3-E63EC5FE03DC}" dt="2021-06-10T21:24:36.829" v="1"/>
          <ac:spMkLst>
            <pc:docMk/>
            <pc:sldMk cId="176960484" sldId="282"/>
            <ac:spMk id="5" creationId="{00000000-0000-0000-0000-000000000000}"/>
          </ac:spMkLst>
        </pc:spChg>
      </pc:sldChg>
      <pc:sldChg chg="modSp">
        <pc:chgData name="Alexander, Dorothy" userId="S::dcalexan@bsc.edu::211d1724-d5db-4ef4-9e13-303bc489ca03" providerId="AD" clId="Web-{75ED63AD-161B-400D-AEC3-E63EC5FE03DC}" dt="2021-06-10T21:25:32.503" v="10" actId="20577"/>
        <pc:sldMkLst>
          <pc:docMk/>
          <pc:sldMk cId="2322059776" sldId="287"/>
        </pc:sldMkLst>
        <pc:spChg chg="mod">
          <ac:chgData name="Alexander, Dorothy" userId="S::dcalexan@bsc.edu::211d1724-d5db-4ef4-9e13-303bc489ca03" providerId="AD" clId="Web-{75ED63AD-161B-400D-AEC3-E63EC5FE03DC}" dt="2021-06-10T21:25:32.503" v="10" actId="20577"/>
          <ac:spMkLst>
            <pc:docMk/>
            <pc:sldMk cId="2322059776" sldId="287"/>
            <ac:spMk id="3" creationId="{45A3636E-CEDD-4F40-A3D6-00AA65987A27}"/>
          </ac:spMkLst>
        </pc:spChg>
      </pc:sldChg>
      <pc:sldChg chg="new del">
        <pc:chgData name="Alexander, Dorothy" userId="S::dcalexan@bsc.edu::211d1724-d5db-4ef4-9e13-303bc489ca03" providerId="AD" clId="Web-{75ED63AD-161B-400D-AEC3-E63EC5FE03DC}" dt="2021-06-10T21:31:56.843" v="12"/>
        <pc:sldMkLst>
          <pc:docMk/>
          <pc:sldMk cId="3226468493" sldId="295"/>
        </pc:sldMkLst>
      </pc:sldChg>
    </pc:docChg>
  </pc:docChgLst>
  <pc:docChgLst>
    <pc:chgData name="VanZandt, Peter A." userId="S::pvanzand@bsc.edu::bc2462c6-4d25-49a5-99d4-c6a747e03f8a" providerId="AD" clId="Web-{D2EDF423-C6C3-4DDD-9E73-6BE81F10A9FB}"/>
    <pc:docChg chg="modSld sldOrd">
      <pc:chgData name="VanZandt, Peter A." userId="S::pvanzand@bsc.edu::bc2462c6-4d25-49a5-99d4-c6a747e03f8a" providerId="AD" clId="Web-{D2EDF423-C6C3-4DDD-9E73-6BE81F10A9FB}" dt="2021-06-09T23:06:57.367" v="10"/>
      <pc:docMkLst>
        <pc:docMk/>
      </pc:docMkLst>
      <pc:sldChg chg="ord">
        <pc:chgData name="VanZandt, Peter A." userId="S::pvanzand@bsc.edu::bc2462c6-4d25-49a5-99d4-c6a747e03f8a" providerId="AD" clId="Web-{D2EDF423-C6C3-4DDD-9E73-6BE81F10A9FB}" dt="2021-06-09T23:06:57.367" v="10"/>
        <pc:sldMkLst>
          <pc:docMk/>
          <pc:sldMk cId="3748850524" sldId="260"/>
        </pc:sldMkLst>
      </pc:sldChg>
      <pc:sldChg chg="delSp modSp">
        <pc:chgData name="VanZandt, Peter A." userId="S::pvanzand@bsc.edu::bc2462c6-4d25-49a5-99d4-c6a747e03f8a" providerId="AD" clId="Web-{D2EDF423-C6C3-4DDD-9E73-6BE81F10A9FB}" dt="2021-06-09T22:31:18.900" v="9" actId="14100"/>
        <pc:sldMkLst>
          <pc:docMk/>
          <pc:sldMk cId="1905566662" sldId="262"/>
        </pc:sldMkLst>
        <pc:spChg chg="mod">
          <ac:chgData name="VanZandt, Peter A." userId="S::pvanzand@bsc.edu::bc2462c6-4d25-49a5-99d4-c6a747e03f8a" providerId="AD" clId="Web-{D2EDF423-C6C3-4DDD-9E73-6BE81F10A9FB}" dt="2021-06-09T22:31:15.088" v="8" actId="14100"/>
          <ac:spMkLst>
            <pc:docMk/>
            <pc:sldMk cId="1905566662" sldId="262"/>
            <ac:spMk id="2" creationId="{ED52A9B8-F2BA-44FF-B06A-89CD5FADB2AB}"/>
          </ac:spMkLst>
        </pc:spChg>
        <pc:picChg chg="mod">
          <ac:chgData name="VanZandt, Peter A." userId="S::pvanzand@bsc.edu::bc2462c6-4d25-49a5-99d4-c6a747e03f8a" providerId="AD" clId="Web-{D2EDF423-C6C3-4DDD-9E73-6BE81F10A9FB}" dt="2021-06-09T22:31:18.900" v="9" actId="14100"/>
          <ac:picMkLst>
            <pc:docMk/>
            <pc:sldMk cId="1905566662" sldId="262"/>
            <ac:picMk id="4" creationId="{3EBB3AD1-0673-4ACC-AE25-573769695367}"/>
          </ac:picMkLst>
        </pc:picChg>
        <pc:picChg chg="del">
          <ac:chgData name="VanZandt, Peter A." userId="S::pvanzand@bsc.edu::bc2462c6-4d25-49a5-99d4-c6a747e03f8a" providerId="AD" clId="Web-{D2EDF423-C6C3-4DDD-9E73-6BE81F10A9FB}" dt="2021-06-09T22:30:52.914" v="4"/>
          <ac:picMkLst>
            <pc:docMk/>
            <pc:sldMk cId="1905566662" sldId="262"/>
            <ac:picMk id="5" creationId="{141F3B78-9987-476D-BD5E-04CB8386ED54}"/>
          </ac:picMkLst>
        </pc:picChg>
      </pc:sldChg>
      <pc:sldChg chg="delSp">
        <pc:chgData name="VanZandt, Peter A." userId="S::pvanzand@bsc.edu::bc2462c6-4d25-49a5-99d4-c6a747e03f8a" providerId="AD" clId="Web-{D2EDF423-C6C3-4DDD-9E73-6BE81F10A9FB}" dt="2021-06-09T22:30:42.726" v="3"/>
        <pc:sldMkLst>
          <pc:docMk/>
          <pc:sldMk cId="387104437" sldId="267"/>
        </pc:sldMkLst>
        <pc:cxnChg chg="del">
          <ac:chgData name="VanZandt, Peter A." userId="S::pvanzand@bsc.edu::bc2462c6-4d25-49a5-99d4-c6a747e03f8a" providerId="AD" clId="Web-{D2EDF423-C6C3-4DDD-9E73-6BE81F10A9FB}" dt="2021-06-09T22:30:42.726" v="3"/>
          <ac:cxnSpMkLst>
            <pc:docMk/>
            <pc:sldMk cId="387104437" sldId="267"/>
            <ac:cxnSpMk id="5" creationId="{C0EEA30A-16A6-49CE-A54B-0C2B0E3ADE6B}"/>
          </ac:cxnSpMkLst>
        </pc:cxnChg>
      </pc:sldChg>
      <pc:sldChg chg="addSp delSp modSp">
        <pc:chgData name="VanZandt, Peter A." userId="S::pvanzand@bsc.edu::bc2462c6-4d25-49a5-99d4-c6a747e03f8a" providerId="AD" clId="Web-{D2EDF423-C6C3-4DDD-9E73-6BE81F10A9FB}" dt="2021-06-09T22:08:43.136" v="2"/>
        <pc:sldMkLst>
          <pc:docMk/>
          <pc:sldMk cId="3832328128" sldId="268"/>
        </pc:sldMkLst>
        <pc:spChg chg="del">
          <ac:chgData name="VanZandt, Peter A." userId="S::pvanzand@bsc.edu::bc2462c6-4d25-49a5-99d4-c6a747e03f8a" providerId="AD" clId="Web-{D2EDF423-C6C3-4DDD-9E73-6BE81F10A9FB}" dt="2021-06-09T22:08:43.136" v="2"/>
          <ac:spMkLst>
            <pc:docMk/>
            <pc:sldMk cId="3832328128" sldId="268"/>
            <ac:spMk id="3" creationId="{CCB271A8-CCBC-4EC6-AAE9-E4CFEB2B1AEF}"/>
          </ac:spMkLst>
        </pc:spChg>
        <pc:spChg chg="del">
          <ac:chgData name="VanZandt, Peter A." userId="S::pvanzand@bsc.edu::bc2462c6-4d25-49a5-99d4-c6a747e03f8a" providerId="AD" clId="Web-{D2EDF423-C6C3-4DDD-9E73-6BE81F10A9FB}" dt="2021-06-09T22:08:38.870" v="1"/>
          <ac:spMkLst>
            <pc:docMk/>
            <pc:sldMk cId="3832328128" sldId="268"/>
            <ac:spMk id="4" creationId="{96AD7A61-948B-40FE-AE83-B64241A28888}"/>
          </ac:spMkLst>
        </pc:spChg>
        <pc:picChg chg="add mod ord">
          <ac:chgData name="VanZandt, Peter A." userId="S::pvanzand@bsc.edu::bc2462c6-4d25-49a5-99d4-c6a747e03f8a" providerId="AD" clId="Web-{D2EDF423-C6C3-4DDD-9E73-6BE81F10A9FB}" dt="2021-06-09T22:08:43.136" v="2"/>
          <ac:picMkLst>
            <pc:docMk/>
            <pc:sldMk cId="3832328128" sldId="268"/>
            <ac:picMk id="6" creationId="{99CA279F-9362-4DDB-9224-55A3DD3B1984}"/>
          </ac:picMkLst>
        </pc:picChg>
        <pc:cxnChg chg="del">
          <ac:chgData name="VanZandt, Peter A." userId="S::pvanzand@bsc.edu::bc2462c6-4d25-49a5-99d4-c6a747e03f8a" providerId="AD" clId="Web-{D2EDF423-C6C3-4DDD-9E73-6BE81F10A9FB}" dt="2021-06-09T22:08:38.856" v="0"/>
          <ac:cxnSpMkLst>
            <pc:docMk/>
            <pc:sldMk cId="3832328128" sldId="268"/>
            <ac:cxnSpMk id="5" creationId="{4FAE03C9-1E7D-444E-A1E5-D5BA789001E5}"/>
          </ac:cxnSpMkLst>
        </pc:cxnChg>
      </pc:sldChg>
    </pc:docChg>
  </pc:docChgLst>
  <pc:docChgLst>
    <pc:chgData name="Alexander, Dorothy" userId="S::dcalexan@bsc.edu::211d1724-d5db-4ef4-9e13-303bc489ca03" providerId="AD" clId="Web-{FE7478E9-56E5-4CC1-9FF2-F0AB45A5C4BA}"/>
    <pc:docChg chg="addSld modSld">
      <pc:chgData name="Alexander, Dorothy" userId="S::dcalexan@bsc.edu::211d1724-d5db-4ef4-9e13-303bc489ca03" providerId="AD" clId="Web-{FE7478E9-56E5-4CC1-9FF2-F0AB45A5C4BA}" dt="2021-06-10T18:14:09.494" v="2203" actId="20577"/>
      <pc:docMkLst>
        <pc:docMk/>
      </pc:docMkLst>
      <pc:sldChg chg="addCm delCm">
        <pc:chgData name="Alexander, Dorothy" userId="S::dcalexan@bsc.edu::211d1724-d5db-4ef4-9e13-303bc489ca03" providerId="AD" clId="Web-{FE7478E9-56E5-4CC1-9FF2-F0AB45A5C4BA}" dt="2021-06-10T15:21:48.140" v="1777"/>
        <pc:sldMkLst>
          <pc:docMk/>
          <pc:sldMk cId="4151861669" sldId="261"/>
        </pc:sldMkLst>
      </pc:sldChg>
      <pc:sldChg chg="modSp modNotes">
        <pc:chgData name="Alexander, Dorothy" userId="S::dcalexan@bsc.edu::211d1724-d5db-4ef4-9e13-303bc489ca03" providerId="AD" clId="Web-{FE7478E9-56E5-4CC1-9FF2-F0AB45A5C4BA}" dt="2021-06-10T18:13:04.132" v="2198" actId="20577"/>
        <pc:sldMkLst>
          <pc:docMk/>
          <pc:sldMk cId="1905566662" sldId="262"/>
        </pc:sldMkLst>
        <pc:spChg chg="mod">
          <ac:chgData name="Alexander, Dorothy" userId="S::dcalexan@bsc.edu::211d1724-d5db-4ef4-9e13-303bc489ca03" providerId="AD" clId="Web-{FE7478E9-56E5-4CC1-9FF2-F0AB45A5C4BA}" dt="2021-06-10T18:13:04.132" v="2198" actId="20577"/>
          <ac:spMkLst>
            <pc:docMk/>
            <pc:sldMk cId="1905566662" sldId="262"/>
            <ac:spMk id="2" creationId="{ED52A9B8-F2BA-44FF-B06A-89CD5FADB2AB}"/>
          </ac:spMkLst>
        </pc:spChg>
      </pc:sldChg>
      <pc:sldChg chg="modSp addCm delCm modCm">
        <pc:chgData name="Alexander, Dorothy" userId="S::dcalexan@bsc.edu::211d1724-d5db-4ef4-9e13-303bc489ca03" providerId="AD" clId="Web-{FE7478E9-56E5-4CC1-9FF2-F0AB45A5C4BA}" dt="2021-06-10T18:13:44.852" v="2202" actId="20577"/>
        <pc:sldMkLst>
          <pc:docMk/>
          <pc:sldMk cId="2684526210" sldId="264"/>
        </pc:sldMkLst>
        <pc:spChg chg="mod">
          <ac:chgData name="Alexander, Dorothy" userId="S::dcalexan@bsc.edu::211d1724-d5db-4ef4-9e13-303bc489ca03" providerId="AD" clId="Web-{FE7478E9-56E5-4CC1-9FF2-F0AB45A5C4BA}" dt="2021-06-10T18:13:44.852" v="2202" actId="20577"/>
          <ac:spMkLst>
            <pc:docMk/>
            <pc:sldMk cId="2684526210" sldId="264"/>
            <ac:spMk id="2" creationId="{8C008EA6-518E-44AE-A074-5A5BCE738648}"/>
          </ac:spMkLst>
        </pc:spChg>
      </pc:sldChg>
      <pc:sldChg chg="modSp addCm delCm">
        <pc:chgData name="Alexander, Dorothy" userId="S::dcalexan@bsc.edu::211d1724-d5db-4ef4-9e13-303bc489ca03" providerId="AD" clId="Web-{FE7478E9-56E5-4CC1-9FF2-F0AB45A5C4BA}" dt="2021-06-10T18:13:32.102" v="2201" actId="20577"/>
        <pc:sldMkLst>
          <pc:docMk/>
          <pc:sldMk cId="3832328128" sldId="268"/>
        </pc:sldMkLst>
        <pc:spChg chg="mod">
          <ac:chgData name="Alexander, Dorothy" userId="S::dcalexan@bsc.edu::211d1724-d5db-4ef4-9e13-303bc489ca03" providerId="AD" clId="Web-{FE7478E9-56E5-4CC1-9FF2-F0AB45A5C4BA}" dt="2021-06-10T18:13:32.102" v="2201" actId="20577"/>
          <ac:spMkLst>
            <pc:docMk/>
            <pc:sldMk cId="3832328128" sldId="268"/>
            <ac:spMk id="2" creationId="{25A9B0D3-353E-4E26-B1A3-2FD763BAB66B}"/>
          </ac:spMkLst>
        </pc:spChg>
      </pc:sldChg>
      <pc:sldChg chg="addSp delSp modSp addCm delCm">
        <pc:chgData name="Alexander, Dorothy" userId="S::dcalexan@bsc.edu::211d1724-d5db-4ef4-9e13-303bc489ca03" providerId="AD" clId="Web-{FE7478E9-56E5-4CC1-9FF2-F0AB45A5C4BA}" dt="2021-06-10T14:37:39.527" v="949"/>
        <pc:sldMkLst>
          <pc:docMk/>
          <pc:sldMk cId="3934187990" sldId="271"/>
        </pc:sldMkLst>
        <pc:spChg chg="mod">
          <ac:chgData name="Alexander, Dorothy" userId="S::dcalexan@bsc.edu::211d1724-d5db-4ef4-9e13-303bc489ca03" providerId="AD" clId="Web-{FE7478E9-56E5-4CC1-9FF2-F0AB45A5C4BA}" dt="2021-06-10T14:37:36.152" v="947" actId="20577"/>
          <ac:spMkLst>
            <pc:docMk/>
            <pc:sldMk cId="3934187990" sldId="271"/>
            <ac:spMk id="2" creationId="{C1D19F9F-27DB-4ACC-947D-4209B8C97928}"/>
          </ac:spMkLst>
        </pc:spChg>
        <pc:spChg chg="add mod">
          <ac:chgData name="Alexander, Dorothy" userId="S::dcalexan@bsc.edu::211d1724-d5db-4ef4-9e13-303bc489ca03" providerId="AD" clId="Web-{FE7478E9-56E5-4CC1-9FF2-F0AB45A5C4BA}" dt="2021-06-10T14:37:37.043" v="948"/>
          <ac:spMkLst>
            <pc:docMk/>
            <pc:sldMk cId="3934187990" sldId="271"/>
            <ac:spMk id="4" creationId="{FFA78442-994D-4A95-AB48-AF347D51AC0A}"/>
          </ac:spMkLst>
        </pc:spChg>
        <pc:picChg chg="del">
          <ac:chgData name="Alexander, Dorothy" userId="S::dcalexan@bsc.edu::211d1724-d5db-4ef4-9e13-303bc489ca03" providerId="AD" clId="Web-{FE7478E9-56E5-4CC1-9FF2-F0AB45A5C4BA}" dt="2021-06-10T14:37:37.043" v="948"/>
          <ac:picMkLst>
            <pc:docMk/>
            <pc:sldMk cId="3934187990" sldId="271"/>
            <ac:picMk id="7" creationId="{C10D0775-A347-4EDB-813E-2B0A51F27028}"/>
          </ac:picMkLst>
        </pc:picChg>
      </pc:sldChg>
      <pc:sldChg chg="addCm delCm">
        <pc:chgData name="Alexander, Dorothy" userId="S::dcalexan@bsc.edu::211d1724-d5db-4ef4-9e13-303bc489ca03" providerId="AD" clId="Web-{FE7478E9-56E5-4CC1-9FF2-F0AB45A5C4BA}" dt="2021-06-10T15:21:39.468" v="1776"/>
        <pc:sldMkLst>
          <pc:docMk/>
          <pc:sldMk cId="3234181046" sldId="273"/>
        </pc:sldMkLst>
      </pc:sldChg>
      <pc:sldChg chg="modSp">
        <pc:chgData name="Alexander, Dorothy" userId="S::dcalexan@bsc.edu::211d1724-d5db-4ef4-9e13-303bc489ca03" providerId="AD" clId="Web-{FE7478E9-56E5-4CC1-9FF2-F0AB45A5C4BA}" dt="2021-06-10T18:14:09.494" v="2203" actId="20577"/>
        <pc:sldMkLst>
          <pc:docMk/>
          <pc:sldMk cId="2782111447" sldId="278"/>
        </pc:sldMkLst>
        <pc:spChg chg="mod">
          <ac:chgData name="Alexander, Dorothy" userId="S::dcalexan@bsc.edu::211d1724-d5db-4ef4-9e13-303bc489ca03" providerId="AD" clId="Web-{FE7478E9-56E5-4CC1-9FF2-F0AB45A5C4BA}" dt="2021-06-10T18:14:09.494" v="2203" actId="20577"/>
          <ac:spMkLst>
            <pc:docMk/>
            <pc:sldMk cId="2782111447" sldId="278"/>
            <ac:spMk id="2" creationId="{12FB5AF8-736B-48E3-BFE4-77FA791B074F}"/>
          </ac:spMkLst>
        </pc:spChg>
      </pc:sldChg>
      <pc:sldChg chg="addSp delSp modSp new">
        <pc:chgData name="Alexander, Dorothy" userId="S::dcalexan@bsc.edu::211d1724-d5db-4ef4-9e13-303bc489ca03" providerId="AD" clId="Web-{FE7478E9-56E5-4CC1-9FF2-F0AB45A5C4BA}" dt="2021-06-10T14:55:36.382" v="1050" actId="20577"/>
        <pc:sldMkLst>
          <pc:docMk/>
          <pc:sldMk cId="884775009" sldId="279"/>
        </pc:sldMkLst>
        <pc:spChg chg="mod">
          <ac:chgData name="Alexander, Dorothy" userId="S::dcalexan@bsc.edu::211d1724-d5db-4ef4-9e13-303bc489ca03" providerId="AD" clId="Web-{FE7478E9-56E5-4CC1-9FF2-F0AB45A5C4BA}" dt="2021-06-10T14:05:46.543" v="75" actId="20577"/>
          <ac:spMkLst>
            <pc:docMk/>
            <pc:sldMk cId="884775009" sldId="279"/>
            <ac:spMk id="2" creationId="{7C4FAB76-C57F-460F-B652-C395B197BA65}"/>
          </ac:spMkLst>
        </pc:spChg>
        <pc:spChg chg="del">
          <ac:chgData name="Alexander, Dorothy" userId="S::dcalexan@bsc.edu::211d1724-d5db-4ef4-9e13-303bc489ca03" providerId="AD" clId="Web-{FE7478E9-56E5-4CC1-9FF2-F0AB45A5C4BA}" dt="2021-06-10T14:05:03.745" v="38"/>
          <ac:spMkLst>
            <pc:docMk/>
            <pc:sldMk cId="884775009" sldId="279"/>
            <ac:spMk id="3" creationId="{09DC597B-9C82-4C34-9ABD-E3DB8EC2E374}"/>
          </ac:spMkLst>
        </pc:spChg>
        <pc:spChg chg="mod">
          <ac:chgData name="Alexander, Dorothy" userId="S::dcalexan@bsc.edu::211d1724-d5db-4ef4-9e13-303bc489ca03" providerId="AD" clId="Web-{FE7478E9-56E5-4CC1-9FF2-F0AB45A5C4BA}" dt="2021-06-10T14:55:36.382" v="1050" actId="20577"/>
          <ac:spMkLst>
            <pc:docMk/>
            <pc:sldMk cId="884775009" sldId="279"/>
            <ac:spMk id="4" creationId="{B6A864F0-823F-4BB5-ABD9-67A8805213B9}"/>
          </ac:spMkLst>
        </pc:spChg>
        <pc:picChg chg="add mod ord">
          <ac:chgData name="Alexander, Dorothy" userId="S::dcalexan@bsc.edu::211d1724-d5db-4ef4-9e13-303bc489ca03" providerId="AD" clId="Web-{FE7478E9-56E5-4CC1-9FF2-F0AB45A5C4BA}" dt="2021-06-10T14:05:08.385" v="39" actId="14100"/>
          <ac:picMkLst>
            <pc:docMk/>
            <pc:sldMk cId="884775009" sldId="279"/>
            <ac:picMk id="5" creationId="{7BA0073B-94F1-4613-BEBC-8F5B7E0F061C}"/>
          </ac:picMkLst>
        </pc:picChg>
      </pc:sldChg>
      <pc:sldChg chg="addSp delSp modSp new">
        <pc:chgData name="Alexander, Dorothy" userId="S::dcalexan@bsc.edu::211d1724-d5db-4ef4-9e13-303bc489ca03" providerId="AD" clId="Web-{FE7478E9-56E5-4CC1-9FF2-F0AB45A5C4BA}" dt="2021-06-10T17:19:37.106" v="1866" actId="20577"/>
        <pc:sldMkLst>
          <pc:docMk/>
          <pc:sldMk cId="2229642486" sldId="280"/>
        </pc:sldMkLst>
        <pc:spChg chg="mod">
          <ac:chgData name="Alexander, Dorothy" userId="S::dcalexan@bsc.edu::211d1724-d5db-4ef4-9e13-303bc489ca03" providerId="AD" clId="Web-{FE7478E9-56E5-4CC1-9FF2-F0AB45A5C4BA}" dt="2021-06-10T14:09:59.064" v="379" actId="20577"/>
          <ac:spMkLst>
            <pc:docMk/>
            <pc:sldMk cId="2229642486" sldId="280"/>
            <ac:spMk id="2" creationId="{33487F46-E39A-4DA1-81B3-D5B8D7D026A2}"/>
          </ac:spMkLst>
        </pc:spChg>
        <pc:spChg chg="del">
          <ac:chgData name="Alexander, Dorothy" userId="S::dcalexan@bsc.edu::211d1724-d5db-4ef4-9e13-303bc489ca03" providerId="AD" clId="Web-{FE7478E9-56E5-4CC1-9FF2-F0AB45A5C4BA}" dt="2021-06-10T14:10:49.753" v="380"/>
          <ac:spMkLst>
            <pc:docMk/>
            <pc:sldMk cId="2229642486" sldId="280"/>
            <ac:spMk id="3" creationId="{A1312848-6E44-4F28-8F96-559DD19A7978}"/>
          </ac:spMkLst>
        </pc:spChg>
        <pc:spChg chg="mod">
          <ac:chgData name="Alexander, Dorothy" userId="S::dcalexan@bsc.edu::211d1724-d5db-4ef4-9e13-303bc489ca03" providerId="AD" clId="Web-{FE7478E9-56E5-4CC1-9FF2-F0AB45A5C4BA}" dt="2021-06-10T17:19:37.106" v="1866" actId="20577"/>
          <ac:spMkLst>
            <pc:docMk/>
            <pc:sldMk cId="2229642486" sldId="280"/>
            <ac:spMk id="4" creationId="{9E007348-3692-4D64-8E5C-9DEF7FFC329C}"/>
          </ac:spMkLst>
        </pc:spChg>
        <pc:picChg chg="add mod ord">
          <ac:chgData name="Alexander, Dorothy" userId="S::dcalexan@bsc.edu::211d1724-d5db-4ef4-9e13-303bc489ca03" providerId="AD" clId="Web-{FE7478E9-56E5-4CC1-9FF2-F0AB45A5C4BA}" dt="2021-06-10T14:10:55.581" v="382" actId="1076"/>
          <ac:picMkLst>
            <pc:docMk/>
            <pc:sldMk cId="2229642486" sldId="280"/>
            <ac:picMk id="5" creationId="{D7499F7F-D1CD-4B2F-96C5-102F03B72450}"/>
          </ac:picMkLst>
        </pc:picChg>
      </pc:sldChg>
      <pc:sldChg chg="modSp new">
        <pc:chgData name="Alexander, Dorothy" userId="S::dcalexan@bsc.edu::211d1724-d5db-4ef4-9e13-303bc489ca03" providerId="AD" clId="Web-{FE7478E9-56E5-4CC1-9FF2-F0AB45A5C4BA}" dt="2021-06-10T17:24:51.177" v="2070" actId="20577"/>
        <pc:sldMkLst>
          <pc:docMk/>
          <pc:sldMk cId="1293539827" sldId="281"/>
        </pc:sldMkLst>
        <pc:spChg chg="mod">
          <ac:chgData name="Alexander, Dorothy" userId="S::dcalexan@bsc.edu::211d1724-d5db-4ef4-9e13-303bc489ca03" providerId="AD" clId="Web-{FE7478E9-56E5-4CC1-9FF2-F0AB45A5C4BA}" dt="2021-06-10T17:20:17.607" v="1867" actId="20577"/>
          <ac:spMkLst>
            <pc:docMk/>
            <pc:sldMk cId="1293539827" sldId="281"/>
            <ac:spMk id="2" creationId="{35831126-FCC2-43FF-B3E2-899EE8DE8E18}"/>
          </ac:spMkLst>
        </pc:spChg>
        <pc:spChg chg="mod">
          <ac:chgData name="Alexander, Dorothy" userId="S::dcalexan@bsc.edu::211d1724-d5db-4ef4-9e13-303bc489ca03" providerId="AD" clId="Web-{FE7478E9-56E5-4CC1-9FF2-F0AB45A5C4BA}" dt="2021-06-10T17:23:52.551" v="2068" actId="20577"/>
          <ac:spMkLst>
            <pc:docMk/>
            <pc:sldMk cId="1293539827" sldId="281"/>
            <ac:spMk id="3" creationId="{CA0FC052-1691-4401-BB05-38970D3484C2}"/>
          </ac:spMkLst>
        </pc:spChg>
        <pc:spChg chg="mod">
          <ac:chgData name="Alexander, Dorothy" userId="S::dcalexan@bsc.edu::211d1724-d5db-4ef4-9e13-303bc489ca03" providerId="AD" clId="Web-{FE7478E9-56E5-4CC1-9FF2-F0AB45A5C4BA}" dt="2021-06-10T17:24:51.177" v="2070" actId="20577"/>
          <ac:spMkLst>
            <pc:docMk/>
            <pc:sldMk cId="1293539827" sldId="281"/>
            <ac:spMk id="4" creationId="{85012CB6-EFB2-4862-BEE7-3815F17A87B2}"/>
          </ac:spMkLst>
        </pc:spChg>
      </pc:sldChg>
      <pc:sldChg chg="modSp">
        <pc:chgData name="Alexander, Dorothy" userId="S::dcalexan@bsc.edu::211d1724-d5db-4ef4-9e13-303bc489ca03" providerId="AD" clId="Web-{FE7478E9-56E5-4CC1-9FF2-F0AB45A5C4BA}" dt="2021-06-10T18:13:11.226" v="2199" actId="20577"/>
        <pc:sldMkLst>
          <pc:docMk/>
          <pc:sldMk cId="176960484" sldId="282"/>
        </pc:sldMkLst>
        <pc:spChg chg="mod">
          <ac:chgData name="Alexander, Dorothy" userId="S::dcalexan@bsc.edu::211d1724-d5db-4ef4-9e13-303bc489ca03" providerId="AD" clId="Web-{FE7478E9-56E5-4CC1-9FF2-F0AB45A5C4BA}" dt="2021-06-10T18:13:11.226" v="2199" actId="20577"/>
          <ac:spMkLst>
            <pc:docMk/>
            <pc:sldMk cId="176960484" sldId="282"/>
            <ac:spMk id="2" creationId="{7953F11C-1B29-436F-BFBE-94203DA4898D}"/>
          </ac:spMkLst>
        </pc:spChg>
      </pc:sldChg>
      <pc:sldChg chg="modSp new">
        <pc:chgData name="Alexander, Dorothy" userId="S::dcalexan@bsc.edu::211d1724-d5db-4ef4-9e13-303bc489ca03" providerId="AD" clId="Web-{FE7478E9-56E5-4CC1-9FF2-F0AB45A5C4BA}" dt="2021-06-10T17:31:56.048" v="2112" actId="20577"/>
        <pc:sldMkLst>
          <pc:docMk/>
          <pc:sldMk cId="2770357728" sldId="283"/>
        </pc:sldMkLst>
        <pc:spChg chg="mod">
          <ac:chgData name="Alexander, Dorothy" userId="S::dcalexan@bsc.edu::211d1724-d5db-4ef4-9e13-303bc489ca03" providerId="AD" clId="Web-{FE7478E9-56E5-4CC1-9FF2-F0AB45A5C4BA}" dt="2021-06-10T14:53:54.380" v="955" actId="20577"/>
          <ac:spMkLst>
            <pc:docMk/>
            <pc:sldMk cId="2770357728" sldId="283"/>
            <ac:spMk id="2" creationId="{E52BC3ED-6F5E-4CAD-AE6B-74C2AAC352D3}"/>
          </ac:spMkLst>
        </pc:spChg>
        <pc:spChg chg="mod">
          <ac:chgData name="Alexander, Dorothy" userId="S::dcalexan@bsc.edu::211d1724-d5db-4ef4-9e13-303bc489ca03" providerId="AD" clId="Web-{FE7478E9-56E5-4CC1-9FF2-F0AB45A5C4BA}" dt="2021-06-10T15:03:55.363" v="1359" actId="20577"/>
          <ac:spMkLst>
            <pc:docMk/>
            <pc:sldMk cId="2770357728" sldId="283"/>
            <ac:spMk id="3" creationId="{D69C8A68-225C-4B31-9669-7C7D74B71282}"/>
          </ac:spMkLst>
        </pc:spChg>
        <pc:spChg chg="mod">
          <ac:chgData name="Alexander, Dorothy" userId="S::dcalexan@bsc.edu::211d1724-d5db-4ef4-9e13-303bc489ca03" providerId="AD" clId="Web-{FE7478E9-56E5-4CC1-9FF2-F0AB45A5C4BA}" dt="2021-06-10T17:31:56.048" v="2112" actId="20577"/>
          <ac:spMkLst>
            <pc:docMk/>
            <pc:sldMk cId="2770357728" sldId="283"/>
            <ac:spMk id="4" creationId="{7A4E1C3B-9080-48F4-9B51-CEC232160CA2}"/>
          </ac:spMkLst>
        </pc:spChg>
      </pc:sldChg>
      <pc:sldChg chg="delSp modSp new">
        <pc:chgData name="Alexander, Dorothy" userId="S::dcalexan@bsc.edu::211d1724-d5db-4ef4-9e13-303bc489ca03" providerId="AD" clId="Web-{FE7478E9-56E5-4CC1-9FF2-F0AB45A5C4BA}" dt="2021-06-10T17:42:51.051" v="2129" actId="20577"/>
        <pc:sldMkLst>
          <pc:docMk/>
          <pc:sldMk cId="968457323" sldId="284"/>
        </pc:sldMkLst>
        <pc:spChg chg="mod">
          <ac:chgData name="Alexander, Dorothy" userId="S::dcalexan@bsc.edu::211d1724-d5db-4ef4-9e13-303bc489ca03" providerId="AD" clId="Web-{FE7478E9-56E5-4CC1-9FF2-F0AB45A5C4BA}" dt="2021-06-10T14:54:03.177" v="964" actId="20577"/>
          <ac:spMkLst>
            <pc:docMk/>
            <pc:sldMk cId="968457323" sldId="284"/>
            <ac:spMk id="2" creationId="{7EEECC6F-14FF-4B49-8A52-6307513FC74B}"/>
          </ac:spMkLst>
        </pc:spChg>
        <pc:spChg chg="mod">
          <ac:chgData name="Alexander, Dorothy" userId="S::dcalexan@bsc.edu::211d1724-d5db-4ef4-9e13-303bc489ca03" providerId="AD" clId="Web-{FE7478E9-56E5-4CC1-9FF2-F0AB45A5C4BA}" dt="2021-06-10T17:42:51.051" v="2129" actId="20577"/>
          <ac:spMkLst>
            <pc:docMk/>
            <pc:sldMk cId="968457323" sldId="284"/>
            <ac:spMk id="3" creationId="{A6D21322-D645-4C12-9DB4-0A0B414FE18A}"/>
          </ac:spMkLst>
        </pc:spChg>
        <pc:spChg chg="del mod">
          <ac:chgData name="Alexander, Dorothy" userId="S::dcalexan@bsc.edu::211d1724-d5db-4ef4-9e13-303bc489ca03" providerId="AD" clId="Web-{FE7478E9-56E5-4CC1-9FF2-F0AB45A5C4BA}" dt="2021-06-10T15:33:15.813" v="1779"/>
          <ac:spMkLst>
            <pc:docMk/>
            <pc:sldMk cId="968457323" sldId="284"/>
            <ac:spMk id="4" creationId="{22D1381E-6DBE-40C4-9EFC-E4B1948F5FFB}"/>
          </ac:spMkLst>
        </pc:spChg>
      </pc:sldChg>
      <pc:sldChg chg="modSp new">
        <pc:chgData name="Alexander, Dorothy" userId="S::dcalexan@bsc.edu::211d1724-d5db-4ef4-9e13-303bc489ca03" providerId="AD" clId="Web-{FE7478E9-56E5-4CC1-9FF2-F0AB45A5C4BA}" dt="2021-06-10T15:08:35.901" v="1656" actId="20577"/>
        <pc:sldMkLst>
          <pc:docMk/>
          <pc:sldMk cId="2968888286" sldId="286"/>
        </pc:sldMkLst>
        <pc:spChg chg="mod">
          <ac:chgData name="Alexander, Dorothy" userId="S::dcalexan@bsc.edu::211d1724-d5db-4ef4-9e13-303bc489ca03" providerId="AD" clId="Web-{FE7478E9-56E5-4CC1-9FF2-F0AB45A5C4BA}" dt="2021-06-10T15:08:35.901" v="1656" actId="20577"/>
          <ac:spMkLst>
            <pc:docMk/>
            <pc:sldMk cId="2968888286" sldId="286"/>
            <ac:spMk id="2" creationId="{6BE64380-4815-4807-951D-88BCF632C09D}"/>
          </ac:spMkLst>
        </pc:spChg>
      </pc:sldChg>
      <pc:sldChg chg="modSp new">
        <pc:chgData name="Alexander, Dorothy" userId="S::dcalexan@bsc.edu::211d1724-d5db-4ef4-9e13-303bc489ca03" providerId="AD" clId="Web-{FE7478E9-56E5-4CC1-9FF2-F0AB45A5C4BA}" dt="2021-06-10T15:08:49.824" v="1670" actId="20577"/>
        <pc:sldMkLst>
          <pc:docMk/>
          <pc:sldMk cId="2322059776" sldId="287"/>
        </pc:sldMkLst>
        <pc:spChg chg="mod">
          <ac:chgData name="Alexander, Dorothy" userId="S::dcalexan@bsc.edu::211d1724-d5db-4ef4-9e13-303bc489ca03" providerId="AD" clId="Web-{FE7478E9-56E5-4CC1-9FF2-F0AB45A5C4BA}" dt="2021-06-10T15:08:49.824" v="1670" actId="20577"/>
          <ac:spMkLst>
            <pc:docMk/>
            <pc:sldMk cId="2322059776" sldId="287"/>
            <ac:spMk id="2" creationId="{874E256E-97A9-4E24-BA01-D43EA010852B}"/>
          </ac:spMkLst>
        </pc:spChg>
      </pc:sldChg>
      <pc:sldChg chg="modSp new">
        <pc:chgData name="Alexander, Dorothy" userId="S::dcalexan@bsc.edu::211d1724-d5db-4ef4-9e13-303bc489ca03" providerId="AD" clId="Web-{FE7478E9-56E5-4CC1-9FF2-F0AB45A5C4BA}" dt="2021-06-10T15:34:06.017" v="1792" actId="20577"/>
        <pc:sldMkLst>
          <pc:docMk/>
          <pc:sldMk cId="4120552523" sldId="288"/>
        </pc:sldMkLst>
        <pc:spChg chg="mod">
          <ac:chgData name="Alexander, Dorothy" userId="S::dcalexan@bsc.edu::211d1724-d5db-4ef4-9e13-303bc489ca03" providerId="AD" clId="Web-{FE7478E9-56E5-4CC1-9FF2-F0AB45A5C4BA}" dt="2021-06-10T15:08:59.324" v="1688" actId="20577"/>
          <ac:spMkLst>
            <pc:docMk/>
            <pc:sldMk cId="4120552523" sldId="288"/>
            <ac:spMk id="2" creationId="{938BA5EE-FCA1-41B8-A086-2F37BE31967B}"/>
          </ac:spMkLst>
        </pc:spChg>
        <pc:spChg chg="mod">
          <ac:chgData name="Alexander, Dorothy" userId="S::dcalexan@bsc.edu::211d1724-d5db-4ef4-9e13-303bc489ca03" providerId="AD" clId="Web-{FE7478E9-56E5-4CC1-9FF2-F0AB45A5C4BA}" dt="2021-06-10T15:34:06.017" v="1792" actId="20577"/>
          <ac:spMkLst>
            <pc:docMk/>
            <pc:sldMk cId="4120552523" sldId="288"/>
            <ac:spMk id="3" creationId="{2B547B10-7BCA-4488-B059-7B2E33A5F08B}"/>
          </ac:spMkLst>
        </pc:spChg>
      </pc:sldChg>
      <pc:sldChg chg="modSp new">
        <pc:chgData name="Alexander, Dorothy" userId="S::dcalexan@bsc.edu::211d1724-d5db-4ef4-9e13-303bc489ca03" providerId="AD" clId="Web-{FE7478E9-56E5-4CC1-9FF2-F0AB45A5C4BA}" dt="2021-06-10T15:34:56.237" v="1814" actId="20577"/>
        <pc:sldMkLst>
          <pc:docMk/>
          <pc:sldMk cId="1386657825" sldId="289"/>
        </pc:sldMkLst>
        <pc:spChg chg="mod">
          <ac:chgData name="Alexander, Dorothy" userId="S::dcalexan@bsc.edu::211d1724-d5db-4ef4-9e13-303bc489ca03" providerId="AD" clId="Web-{FE7478E9-56E5-4CC1-9FF2-F0AB45A5C4BA}" dt="2021-06-10T15:09:49.950" v="1756" actId="20577"/>
          <ac:spMkLst>
            <pc:docMk/>
            <pc:sldMk cId="1386657825" sldId="289"/>
            <ac:spMk id="2" creationId="{32CB5C10-8774-411C-8CE3-BB0B1E4364DA}"/>
          </ac:spMkLst>
        </pc:spChg>
        <pc:spChg chg="mod">
          <ac:chgData name="Alexander, Dorothy" userId="S::dcalexan@bsc.edu::211d1724-d5db-4ef4-9e13-303bc489ca03" providerId="AD" clId="Web-{FE7478E9-56E5-4CC1-9FF2-F0AB45A5C4BA}" dt="2021-06-10T15:34:56.237" v="1814" actId="20577"/>
          <ac:spMkLst>
            <pc:docMk/>
            <pc:sldMk cId="1386657825" sldId="289"/>
            <ac:spMk id="3" creationId="{2F87A22E-1CC2-46D7-92CA-F01952E0FB66}"/>
          </ac:spMkLst>
        </pc:spChg>
      </pc:sldChg>
      <pc:sldChg chg="modSp">
        <pc:chgData name="Alexander, Dorothy" userId="S::dcalexan@bsc.edu::211d1724-d5db-4ef4-9e13-303bc489ca03" providerId="AD" clId="Web-{FE7478E9-56E5-4CC1-9FF2-F0AB45A5C4BA}" dt="2021-06-10T18:13:21.836" v="2200" actId="20577"/>
        <pc:sldMkLst>
          <pc:docMk/>
          <pc:sldMk cId="2265070949" sldId="290"/>
        </pc:sldMkLst>
        <pc:spChg chg="mod">
          <ac:chgData name="Alexander, Dorothy" userId="S::dcalexan@bsc.edu::211d1724-d5db-4ef4-9e13-303bc489ca03" providerId="AD" clId="Web-{FE7478E9-56E5-4CC1-9FF2-F0AB45A5C4BA}" dt="2021-06-10T18:13:21.836" v="2200" actId="20577"/>
          <ac:spMkLst>
            <pc:docMk/>
            <pc:sldMk cId="2265070949" sldId="290"/>
            <ac:spMk id="2" creationId="{DE418054-7BD1-4A63-ACE5-107DD3E9AE43}"/>
          </ac:spMkLst>
        </pc:spChg>
      </pc:sldChg>
    </pc:docChg>
  </pc:docChgLst>
  <pc:docChgLst>
    <pc:chgData name="Alexander, Dorothy" userId="S::dcalexan@bsc.edu::211d1724-d5db-4ef4-9e13-303bc489ca03" providerId="AD" clId="Web-{8DBECFC8-3D23-4D91-824C-49BDE5D2C7A3}"/>
    <pc:docChg chg="sldOrd">
      <pc:chgData name="Alexander, Dorothy" userId="S::dcalexan@bsc.edu::211d1724-d5db-4ef4-9e13-303bc489ca03" providerId="AD" clId="Web-{8DBECFC8-3D23-4D91-824C-49BDE5D2C7A3}" dt="2021-06-09T20:14:16.825" v="0"/>
      <pc:docMkLst>
        <pc:docMk/>
      </pc:docMkLst>
      <pc:sldChg chg="ord">
        <pc:chgData name="Alexander, Dorothy" userId="S::dcalexan@bsc.edu::211d1724-d5db-4ef4-9e13-303bc489ca03" providerId="AD" clId="Web-{8DBECFC8-3D23-4D91-824C-49BDE5D2C7A3}" dt="2021-06-09T20:14:16.825" v="0"/>
        <pc:sldMkLst>
          <pc:docMk/>
          <pc:sldMk cId="3769904211" sldId="274"/>
        </pc:sldMkLst>
      </pc:sldChg>
    </pc:docChg>
  </pc:docChgLst>
  <pc:docChgLst>
    <pc:chgData name="VanZandt, Peter A." userId="S::pvanzand@bsc.edu::bc2462c6-4d25-49a5-99d4-c6a747e03f8a" providerId="AD" clId="Web-{575663C8-DE59-41AA-BADC-F230270B8B42}"/>
    <pc:docChg chg="addSld modSld sldOrd">
      <pc:chgData name="VanZandt, Peter A." userId="S::pvanzand@bsc.edu::bc2462c6-4d25-49a5-99d4-c6a747e03f8a" providerId="AD" clId="Web-{575663C8-DE59-41AA-BADC-F230270B8B42}" dt="2021-06-10T19:38:00.503" v="117"/>
      <pc:docMkLst>
        <pc:docMk/>
      </pc:docMkLst>
      <pc:sldChg chg="addSp modSp mod setBg">
        <pc:chgData name="VanZandt, Peter A." userId="S::pvanzand@bsc.edu::bc2462c6-4d25-49a5-99d4-c6a747e03f8a" providerId="AD" clId="Web-{575663C8-DE59-41AA-BADC-F230270B8B42}" dt="2021-06-10T19:38:00.503" v="117"/>
        <pc:sldMkLst>
          <pc:docMk/>
          <pc:sldMk cId="2684526210" sldId="264"/>
        </pc:sldMkLst>
        <pc:spChg chg="mod">
          <ac:chgData name="VanZandt, Peter A." userId="S::pvanzand@bsc.edu::bc2462c6-4d25-49a5-99d4-c6a747e03f8a" providerId="AD" clId="Web-{575663C8-DE59-41AA-BADC-F230270B8B42}" dt="2021-06-10T19:38:00.503" v="117"/>
          <ac:spMkLst>
            <pc:docMk/>
            <pc:sldMk cId="2684526210" sldId="264"/>
            <ac:spMk id="2" creationId="{8C008EA6-518E-44AE-A074-5A5BCE738648}"/>
          </ac:spMkLst>
        </pc:spChg>
        <pc:spChg chg="add">
          <ac:chgData name="VanZandt, Peter A." userId="S::pvanzand@bsc.edu::bc2462c6-4d25-49a5-99d4-c6a747e03f8a" providerId="AD" clId="Web-{575663C8-DE59-41AA-BADC-F230270B8B42}" dt="2021-06-10T19:38:00.503" v="117"/>
          <ac:spMkLst>
            <pc:docMk/>
            <pc:sldMk cId="2684526210" sldId="264"/>
            <ac:spMk id="11" creationId="{D12DDE76-C203-4047-9998-63900085B5E8}"/>
          </ac:spMkLst>
        </pc:spChg>
        <pc:picChg chg="mod">
          <ac:chgData name="VanZandt, Peter A." userId="S::pvanzand@bsc.edu::bc2462c6-4d25-49a5-99d4-c6a747e03f8a" providerId="AD" clId="Web-{575663C8-DE59-41AA-BADC-F230270B8B42}" dt="2021-06-10T19:38:00.503" v="117"/>
          <ac:picMkLst>
            <pc:docMk/>
            <pc:sldMk cId="2684526210" sldId="264"/>
            <ac:picMk id="6" creationId="{8C50D9B1-15B7-41D8-88D5-8CE06DA01EFE}"/>
          </ac:picMkLst>
        </pc:picChg>
      </pc:sldChg>
      <pc:sldChg chg="addSp delSp modSp mod setBg modClrScheme chgLayout">
        <pc:chgData name="VanZandt, Peter A." userId="S::pvanzand@bsc.edu::bc2462c6-4d25-49a5-99d4-c6a747e03f8a" providerId="AD" clId="Web-{575663C8-DE59-41AA-BADC-F230270B8B42}" dt="2021-06-10T19:36:33.529" v="116" actId="20577"/>
        <pc:sldMkLst>
          <pc:docMk/>
          <pc:sldMk cId="3832328128" sldId="268"/>
        </pc:sldMkLst>
        <pc:spChg chg="mod ord">
          <ac:chgData name="VanZandt, Peter A." userId="S::pvanzand@bsc.edu::bc2462c6-4d25-49a5-99d4-c6a747e03f8a" providerId="AD" clId="Web-{575663C8-DE59-41AA-BADC-F230270B8B42}" dt="2021-06-10T19:36:33.529" v="116" actId="20577"/>
          <ac:spMkLst>
            <pc:docMk/>
            <pc:sldMk cId="3832328128" sldId="268"/>
            <ac:spMk id="2" creationId="{25A9B0D3-353E-4E26-B1A3-2FD763BAB66B}"/>
          </ac:spMkLst>
        </pc:spChg>
        <pc:spChg chg="add mod ord">
          <ac:chgData name="VanZandt, Peter A." userId="S::pvanzand@bsc.edu::bc2462c6-4d25-49a5-99d4-c6a747e03f8a" providerId="AD" clId="Web-{575663C8-DE59-41AA-BADC-F230270B8B42}" dt="2021-06-10T19:34:50.710" v="52" actId="20577"/>
          <ac:spMkLst>
            <pc:docMk/>
            <pc:sldMk cId="3832328128" sldId="268"/>
            <ac:spMk id="3" creationId="{EADCAC81-2104-409B-9754-852D4957E9F0}"/>
          </ac:spMkLst>
        </pc:spChg>
        <pc:spChg chg="add del">
          <ac:chgData name="VanZandt, Peter A." userId="S::pvanzand@bsc.edu::bc2462c6-4d25-49a5-99d4-c6a747e03f8a" providerId="AD" clId="Web-{575663C8-DE59-41AA-BADC-F230270B8B42}" dt="2021-06-10T19:33:56.520" v="9"/>
          <ac:spMkLst>
            <pc:docMk/>
            <pc:sldMk cId="3832328128" sldId="268"/>
            <ac:spMk id="10" creationId="{73DE2CFE-42F2-48F0-8706-5264E012B10C}"/>
          </ac:spMkLst>
        </pc:spChg>
        <pc:spChg chg="add">
          <ac:chgData name="VanZandt, Peter A." userId="S::pvanzand@bsc.edu::bc2462c6-4d25-49a5-99d4-c6a747e03f8a" providerId="AD" clId="Web-{575663C8-DE59-41AA-BADC-F230270B8B42}" dt="2021-06-10T19:33:56.520" v="9"/>
          <ac:spMkLst>
            <pc:docMk/>
            <pc:sldMk cId="3832328128" sldId="268"/>
            <ac:spMk id="12" creationId="{2B97F24A-32CE-4C1C-A50D-3016B394DCFB}"/>
          </ac:spMkLst>
        </pc:spChg>
        <pc:spChg chg="add">
          <ac:chgData name="VanZandt, Peter A." userId="S::pvanzand@bsc.edu::bc2462c6-4d25-49a5-99d4-c6a747e03f8a" providerId="AD" clId="Web-{575663C8-DE59-41AA-BADC-F230270B8B42}" dt="2021-06-10T19:33:56.520" v="9"/>
          <ac:spMkLst>
            <pc:docMk/>
            <pc:sldMk cId="3832328128" sldId="268"/>
            <ac:spMk id="13" creationId="{CD8B4F24-440B-49E9-B85D-733523DC064B}"/>
          </ac:spMkLst>
        </pc:spChg>
        <pc:spChg chg="add del">
          <ac:chgData name="VanZandt, Peter A." userId="S::pvanzand@bsc.edu::bc2462c6-4d25-49a5-99d4-c6a747e03f8a" providerId="AD" clId="Web-{575663C8-DE59-41AA-BADC-F230270B8B42}" dt="2021-06-10T19:33:56.520" v="8"/>
          <ac:spMkLst>
            <pc:docMk/>
            <pc:sldMk cId="3832328128" sldId="268"/>
            <ac:spMk id="15" creationId="{2B566528-1B12-4246-9431-5C2D7D081168}"/>
          </ac:spMkLst>
        </pc:spChg>
        <pc:grpChg chg="add del">
          <ac:chgData name="VanZandt, Peter A." userId="S::pvanzand@bsc.edu::bc2462c6-4d25-49a5-99d4-c6a747e03f8a" providerId="AD" clId="Web-{575663C8-DE59-41AA-BADC-F230270B8B42}" dt="2021-06-10T19:33:56.520" v="8"/>
          <ac:grpSpMkLst>
            <pc:docMk/>
            <pc:sldMk cId="3832328128" sldId="268"/>
            <ac:grpSpMk id="17" creationId="{828A5161-06F1-46CF-8AD7-844680A59E13}"/>
          </ac:grpSpMkLst>
        </pc:grpChg>
        <pc:grpChg chg="add del">
          <ac:chgData name="VanZandt, Peter A." userId="S::pvanzand@bsc.edu::bc2462c6-4d25-49a5-99d4-c6a747e03f8a" providerId="AD" clId="Web-{575663C8-DE59-41AA-BADC-F230270B8B42}" dt="2021-06-10T19:33:56.520" v="8"/>
          <ac:grpSpMkLst>
            <pc:docMk/>
            <pc:sldMk cId="3832328128" sldId="268"/>
            <ac:grpSpMk id="21" creationId="{5995D10D-E9C9-47DB-AE7E-801FEF38F5C9}"/>
          </ac:grpSpMkLst>
        </pc:grpChg>
        <pc:picChg chg="mod ord">
          <ac:chgData name="VanZandt, Peter A." userId="S::pvanzand@bsc.edu::bc2462c6-4d25-49a5-99d4-c6a747e03f8a" providerId="AD" clId="Web-{575663C8-DE59-41AA-BADC-F230270B8B42}" dt="2021-06-10T19:33:56.520" v="9"/>
          <ac:picMkLst>
            <pc:docMk/>
            <pc:sldMk cId="3832328128" sldId="268"/>
            <ac:picMk id="5" creationId="{D02C49D8-6296-4B5E-A80B-A50DAA0BFD75}"/>
          </ac:picMkLst>
        </pc:picChg>
      </pc:sldChg>
      <pc:sldChg chg="modSp new ord">
        <pc:chgData name="VanZandt, Peter A." userId="S::pvanzand@bsc.edu::bc2462c6-4d25-49a5-99d4-c6a747e03f8a" providerId="AD" clId="Web-{575663C8-DE59-41AA-BADC-F230270B8B42}" dt="2021-06-10T19:35:53.589" v="85" actId="20577"/>
        <pc:sldMkLst>
          <pc:docMk/>
          <pc:sldMk cId="2013091844" sldId="291"/>
        </pc:sldMkLst>
        <pc:spChg chg="mod">
          <ac:chgData name="VanZandt, Peter A." userId="S::pvanzand@bsc.edu::bc2462c6-4d25-49a5-99d4-c6a747e03f8a" providerId="AD" clId="Web-{575663C8-DE59-41AA-BADC-F230270B8B42}" dt="2021-06-10T19:35:40.385" v="60" actId="20577"/>
          <ac:spMkLst>
            <pc:docMk/>
            <pc:sldMk cId="2013091844" sldId="291"/>
            <ac:spMk id="2" creationId="{EA41FF59-F195-478F-9325-9E353E309556}"/>
          </ac:spMkLst>
        </pc:spChg>
        <pc:spChg chg="mod">
          <ac:chgData name="VanZandt, Peter A." userId="S::pvanzand@bsc.edu::bc2462c6-4d25-49a5-99d4-c6a747e03f8a" providerId="AD" clId="Web-{575663C8-DE59-41AA-BADC-F230270B8B42}" dt="2021-06-10T19:35:53.589" v="85" actId="20577"/>
          <ac:spMkLst>
            <pc:docMk/>
            <pc:sldMk cId="2013091844" sldId="291"/>
            <ac:spMk id="3" creationId="{A04C32EF-D687-4F1E-AD0F-8B5CB7B1CFFF}"/>
          </ac:spMkLst>
        </pc:spChg>
      </pc:sldChg>
    </pc:docChg>
  </pc:docChgLst>
  <pc:docChgLst>
    <pc:chgData name="VanZandt, Peter A." userId="S::pvanzand@bsc.edu::bc2462c6-4d25-49a5-99d4-c6a747e03f8a" providerId="AD" clId="Web-{4641393F-71C0-4274-B814-95D75A8224EE}"/>
    <pc:docChg chg="addSld delSld modSld">
      <pc:chgData name="VanZandt, Peter A." userId="S::pvanzand@bsc.edu::bc2462c6-4d25-49a5-99d4-c6a747e03f8a" providerId="AD" clId="Web-{4641393F-71C0-4274-B814-95D75A8224EE}" dt="2021-06-10T18:08:59.095" v="630"/>
      <pc:docMkLst>
        <pc:docMk/>
      </pc:docMkLst>
      <pc:sldChg chg="del">
        <pc:chgData name="VanZandt, Peter A." userId="S::pvanzand@bsc.edu::bc2462c6-4d25-49a5-99d4-c6a747e03f8a" providerId="AD" clId="Web-{4641393F-71C0-4274-B814-95D75A8224EE}" dt="2021-06-10T17:13:53.264" v="27"/>
        <pc:sldMkLst>
          <pc:docMk/>
          <pc:sldMk cId="109857222" sldId="256"/>
        </pc:sldMkLst>
      </pc:sldChg>
      <pc:sldChg chg="delCm">
        <pc:chgData name="VanZandt, Peter A." userId="S::pvanzand@bsc.edu::bc2462c6-4d25-49a5-99d4-c6a747e03f8a" providerId="AD" clId="Web-{4641393F-71C0-4274-B814-95D75A8224EE}" dt="2021-06-10T16:28:04.176" v="25"/>
        <pc:sldMkLst>
          <pc:docMk/>
          <pc:sldMk cId="1905566662" sldId="262"/>
        </pc:sldMkLst>
      </pc:sldChg>
      <pc:sldChg chg="addSp delSp delCm">
        <pc:chgData name="VanZandt, Peter A." userId="S::pvanzand@bsc.edu::bc2462c6-4d25-49a5-99d4-c6a747e03f8a" providerId="AD" clId="Web-{4641393F-71C0-4274-B814-95D75A8224EE}" dt="2021-06-10T18:08:59.095" v="630"/>
        <pc:sldMkLst>
          <pc:docMk/>
          <pc:sldMk cId="387104437" sldId="267"/>
        </pc:sldMkLst>
        <pc:picChg chg="add del">
          <ac:chgData name="VanZandt, Peter A." userId="S::pvanzand@bsc.edu::bc2462c6-4d25-49a5-99d4-c6a747e03f8a" providerId="AD" clId="Web-{4641393F-71C0-4274-B814-95D75A8224EE}" dt="2021-06-10T18:08:59.095" v="630"/>
          <ac:picMkLst>
            <pc:docMk/>
            <pc:sldMk cId="387104437" sldId="267"/>
            <ac:picMk id="4" creationId="{1A4041BB-90AA-4870-A909-9AA681BD79FB}"/>
          </ac:picMkLst>
        </pc:picChg>
      </pc:sldChg>
      <pc:sldChg chg="addSp delSp modSp add del">
        <pc:chgData name="VanZandt, Peter A." userId="S::pvanzand@bsc.edu::bc2462c6-4d25-49a5-99d4-c6a747e03f8a" providerId="AD" clId="Web-{4641393F-71C0-4274-B814-95D75A8224EE}" dt="2021-06-10T18:06:16.765" v="628" actId="1076"/>
        <pc:sldMkLst>
          <pc:docMk/>
          <pc:sldMk cId="3832328128" sldId="268"/>
        </pc:sldMkLst>
        <pc:spChg chg="mod">
          <ac:chgData name="VanZandt, Peter A." userId="S::pvanzand@bsc.edu::bc2462c6-4d25-49a5-99d4-c6a747e03f8a" providerId="AD" clId="Web-{4641393F-71C0-4274-B814-95D75A8224EE}" dt="2021-06-10T16:08:30.385" v="23" actId="20577"/>
          <ac:spMkLst>
            <pc:docMk/>
            <pc:sldMk cId="3832328128" sldId="268"/>
            <ac:spMk id="2" creationId="{25A9B0D3-353E-4E26-B1A3-2FD763BAB66B}"/>
          </ac:spMkLst>
        </pc:spChg>
        <pc:spChg chg="add del mod">
          <ac:chgData name="VanZandt, Peter A." userId="S::pvanzand@bsc.edu::bc2462c6-4d25-49a5-99d4-c6a747e03f8a" providerId="AD" clId="Web-{4641393F-71C0-4274-B814-95D75A8224EE}" dt="2021-06-10T16:08:03.870" v="3"/>
          <ac:spMkLst>
            <pc:docMk/>
            <pc:sldMk cId="3832328128" sldId="268"/>
            <ac:spMk id="4" creationId="{DF7CFB23-1063-4185-BB55-62D8594F1036}"/>
          </ac:spMkLst>
        </pc:spChg>
        <pc:picChg chg="add mod ord">
          <ac:chgData name="VanZandt, Peter A." userId="S::pvanzand@bsc.edu::bc2462c6-4d25-49a5-99d4-c6a747e03f8a" providerId="AD" clId="Web-{4641393F-71C0-4274-B814-95D75A8224EE}" dt="2021-06-10T18:06:16.765" v="628" actId="1076"/>
          <ac:picMkLst>
            <pc:docMk/>
            <pc:sldMk cId="3832328128" sldId="268"/>
            <ac:picMk id="5" creationId="{D02C49D8-6296-4B5E-A80B-A50DAA0BFD75}"/>
          </ac:picMkLst>
        </pc:picChg>
        <pc:picChg chg="del">
          <ac:chgData name="VanZandt, Peter A." userId="S::pvanzand@bsc.edu::bc2462c6-4d25-49a5-99d4-c6a747e03f8a" providerId="AD" clId="Web-{4641393F-71C0-4274-B814-95D75A8224EE}" dt="2021-06-10T16:07:53.542" v="2"/>
          <ac:picMkLst>
            <pc:docMk/>
            <pc:sldMk cId="3832328128" sldId="268"/>
            <ac:picMk id="6" creationId="{99CA279F-9362-4DDB-9224-55A3DD3B1984}"/>
          </ac:picMkLst>
        </pc:picChg>
      </pc:sldChg>
      <pc:sldChg chg="modSp">
        <pc:chgData name="VanZandt, Peter A." userId="S::pvanzand@bsc.edu::bc2462c6-4d25-49a5-99d4-c6a747e03f8a" providerId="AD" clId="Web-{4641393F-71C0-4274-B814-95D75A8224EE}" dt="2021-06-10T17:18:43.498" v="65" actId="20577"/>
        <pc:sldMkLst>
          <pc:docMk/>
          <pc:sldMk cId="2229642486" sldId="280"/>
        </pc:sldMkLst>
        <pc:spChg chg="mod">
          <ac:chgData name="VanZandt, Peter A." userId="S::pvanzand@bsc.edu::bc2462c6-4d25-49a5-99d4-c6a747e03f8a" providerId="AD" clId="Web-{4641393F-71C0-4274-B814-95D75A8224EE}" dt="2021-06-10T17:18:43.498" v="65" actId="20577"/>
          <ac:spMkLst>
            <pc:docMk/>
            <pc:sldMk cId="2229642486" sldId="280"/>
            <ac:spMk id="4" creationId="{9E007348-3692-4D64-8E5C-9DEF7FFC329C}"/>
          </ac:spMkLst>
        </pc:spChg>
      </pc:sldChg>
      <pc:sldChg chg="modSp">
        <pc:chgData name="VanZandt, Peter A." userId="S::pvanzand@bsc.edu::bc2462c6-4d25-49a5-99d4-c6a747e03f8a" providerId="AD" clId="Web-{4641393F-71C0-4274-B814-95D75A8224EE}" dt="2021-06-10T17:29:21.075" v="180" actId="20577"/>
        <pc:sldMkLst>
          <pc:docMk/>
          <pc:sldMk cId="1293539827" sldId="281"/>
        </pc:sldMkLst>
        <pc:spChg chg="mod">
          <ac:chgData name="VanZandt, Peter A." userId="S::pvanzand@bsc.edu::bc2462c6-4d25-49a5-99d4-c6a747e03f8a" providerId="AD" clId="Web-{4641393F-71C0-4274-B814-95D75A8224EE}" dt="2021-06-10T17:29:21.075" v="180" actId="20577"/>
          <ac:spMkLst>
            <pc:docMk/>
            <pc:sldMk cId="1293539827" sldId="281"/>
            <ac:spMk id="4" creationId="{85012CB6-EFB2-4862-BEE7-3815F17A87B2}"/>
          </ac:spMkLst>
        </pc:spChg>
      </pc:sldChg>
      <pc:sldChg chg="modSp">
        <pc:chgData name="VanZandt, Peter A." userId="S::pvanzand@bsc.edu::bc2462c6-4d25-49a5-99d4-c6a747e03f8a" providerId="AD" clId="Web-{4641393F-71C0-4274-B814-95D75A8224EE}" dt="2021-06-10T17:36:37.090" v="352" actId="20577"/>
        <pc:sldMkLst>
          <pc:docMk/>
          <pc:sldMk cId="2770357728" sldId="283"/>
        </pc:sldMkLst>
        <pc:spChg chg="mod">
          <ac:chgData name="VanZandt, Peter A." userId="S::pvanzand@bsc.edu::bc2462c6-4d25-49a5-99d4-c6a747e03f8a" providerId="AD" clId="Web-{4641393F-71C0-4274-B814-95D75A8224EE}" dt="2021-06-10T17:36:07.059" v="319" actId="20577"/>
          <ac:spMkLst>
            <pc:docMk/>
            <pc:sldMk cId="2770357728" sldId="283"/>
            <ac:spMk id="3" creationId="{D69C8A68-225C-4B31-9669-7C7D74B71282}"/>
          </ac:spMkLst>
        </pc:spChg>
        <pc:spChg chg="mod">
          <ac:chgData name="VanZandt, Peter A." userId="S::pvanzand@bsc.edu::bc2462c6-4d25-49a5-99d4-c6a747e03f8a" providerId="AD" clId="Web-{4641393F-71C0-4274-B814-95D75A8224EE}" dt="2021-06-10T17:36:37.090" v="352" actId="20577"/>
          <ac:spMkLst>
            <pc:docMk/>
            <pc:sldMk cId="2770357728" sldId="283"/>
            <ac:spMk id="4" creationId="{7A4E1C3B-9080-48F4-9B51-CEC232160CA2}"/>
          </ac:spMkLst>
        </pc:spChg>
      </pc:sldChg>
      <pc:sldChg chg="addSp modSp">
        <pc:chgData name="VanZandt, Peter A." userId="S::pvanzand@bsc.edu::bc2462c6-4d25-49a5-99d4-c6a747e03f8a" providerId="AD" clId="Web-{4641393F-71C0-4274-B814-95D75A8224EE}" dt="2021-06-10T18:04:53.217" v="622" actId="20577"/>
        <pc:sldMkLst>
          <pc:docMk/>
          <pc:sldMk cId="968457323" sldId="284"/>
        </pc:sldMkLst>
        <pc:spChg chg="mod">
          <ac:chgData name="VanZandt, Peter A." userId="S::pvanzand@bsc.edu::bc2462c6-4d25-49a5-99d4-c6a747e03f8a" providerId="AD" clId="Web-{4641393F-71C0-4274-B814-95D75A8224EE}" dt="2021-06-10T18:04:53.217" v="622" actId="20577"/>
          <ac:spMkLst>
            <pc:docMk/>
            <pc:sldMk cId="968457323" sldId="284"/>
            <ac:spMk id="3" creationId="{A6D21322-D645-4C12-9DB4-0A0B414FE18A}"/>
          </ac:spMkLst>
        </pc:spChg>
        <pc:spChg chg="add mod">
          <ac:chgData name="VanZandt, Peter A." userId="S::pvanzand@bsc.edu::bc2462c6-4d25-49a5-99d4-c6a747e03f8a" providerId="AD" clId="Web-{4641393F-71C0-4274-B814-95D75A8224EE}" dt="2021-06-10T17:39:21.762" v="362" actId="1076"/>
          <ac:spMkLst>
            <pc:docMk/>
            <pc:sldMk cId="968457323" sldId="284"/>
            <ac:spMk id="4" creationId="{F4572FA1-05E0-4CFB-958D-7434CCC03A94}"/>
          </ac:spMkLst>
        </pc:spChg>
      </pc:sldChg>
    </pc:docChg>
  </pc:docChgLst>
  <pc:docChgLst>
    <pc:chgData name="VanZandt, Peter A." userId="S::pvanzand@bsc.edu::bc2462c6-4d25-49a5-99d4-c6a747e03f8a" providerId="AD" clId="Web-{F2DCAC0D-A5EF-4B02-AA52-302F2F54082B}"/>
    <pc:docChg chg="modSld sldOrd">
      <pc:chgData name="VanZandt, Peter A." userId="S::pvanzand@bsc.edu::bc2462c6-4d25-49a5-99d4-c6a747e03f8a" providerId="AD" clId="Web-{F2DCAC0D-A5EF-4B02-AA52-302F2F54082B}" dt="2021-06-10T22:08:22.249" v="250"/>
      <pc:docMkLst>
        <pc:docMk/>
      </pc:docMkLst>
      <pc:sldChg chg="addSp delSp modSp">
        <pc:chgData name="VanZandt, Peter A." userId="S::pvanzand@bsc.edu::bc2462c6-4d25-49a5-99d4-c6a747e03f8a" providerId="AD" clId="Web-{F2DCAC0D-A5EF-4B02-AA52-302F2F54082B}" dt="2021-06-10T21:52:01.833" v="238" actId="20577"/>
        <pc:sldMkLst>
          <pc:docMk/>
          <pc:sldMk cId="1905566662" sldId="262"/>
        </pc:sldMkLst>
        <pc:spChg chg="add del">
          <ac:chgData name="VanZandt, Peter A." userId="S::pvanzand@bsc.edu::bc2462c6-4d25-49a5-99d4-c6a747e03f8a" providerId="AD" clId="Web-{F2DCAC0D-A5EF-4B02-AA52-302F2F54082B}" dt="2021-06-10T21:48:19.858" v="72"/>
          <ac:spMkLst>
            <pc:docMk/>
            <pc:sldMk cId="1905566662" sldId="262"/>
            <ac:spMk id="4" creationId="{10138972-A583-4DB4-AF1C-73C7A4BBE9B7}"/>
          </ac:spMkLst>
        </pc:spChg>
        <pc:spChg chg="add del mod">
          <ac:chgData name="VanZandt, Peter A." userId="S::pvanzand@bsc.edu::bc2462c6-4d25-49a5-99d4-c6a747e03f8a" providerId="AD" clId="Web-{F2DCAC0D-A5EF-4B02-AA52-302F2F54082B}" dt="2021-06-10T21:51:14.769" v="208" actId="1076"/>
          <ac:spMkLst>
            <pc:docMk/>
            <pc:sldMk cId="1905566662" sldId="262"/>
            <ac:spMk id="8" creationId="{D7604481-AF9B-45F3-8224-7D13B5A7BC1A}"/>
          </ac:spMkLst>
        </pc:spChg>
        <pc:spChg chg="add del mod">
          <ac:chgData name="VanZandt, Peter A." userId="S::pvanzand@bsc.edu::bc2462c6-4d25-49a5-99d4-c6a747e03f8a" providerId="AD" clId="Web-{F2DCAC0D-A5EF-4B02-AA52-302F2F54082B}" dt="2021-06-10T21:48:29.593" v="74" actId="1076"/>
          <ac:spMkLst>
            <pc:docMk/>
            <pc:sldMk cId="1905566662" sldId="262"/>
            <ac:spMk id="9" creationId="{B1F084A6-2515-4479-AC52-B54B449852D6}"/>
          </ac:spMkLst>
        </pc:spChg>
        <pc:spChg chg="add del mod">
          <ac:chgData name="VanZandt, Peter A." userId="S::pvanzand@bsc.edu::bc2462c6-4d25-49a5-99d4-c6a747e03f8a" providerId="AD" clId="Web-{F2DCAC0D-A5EF-4B02-AA52-302F2F54082B}" dt="2021-06-10T21:52:01.833" v="238" actId="20577"/>
          <ac:spMkLst>
            <pc:docMk/>
            <pc:sldMk cId="1905566662" sldId="262"/>
            <ac:spMk id="10" creationId="{16A5FA15-BF3D-4D42-8C9E-3CF4A747B673}"/>
          </ac:spMkLst>
        </pc:spChg>
        <pc:spChg chg="add del">
          <ac:chgData name="VanZandt, Peter A." userId="S::pvanzand@bsc.edu::bc2462c6-4d25-49a5-99d4-c6a747e03f8a" providerId="AD" clId="Web-{F2DCAC0D-A5EF-4B02-AA52-302F2F54082B}" dt="2021-06-10T21:49:02.031" v="110"/>
          <ac:spMkLst>
            <pc:docMk/>
            <pc:sldMk cId="1905566662" sldId="262"/>
            <ac:spMk id="11" creationId="{2B7EEA7E-C050-4A84-847C-BC2EEAB9BBC5}"/>
          </ac:spMkLst>
        </pc:spChg>
        <pc:spChg chg="add del mod">
          <ac:chgData name="VanZandt, Peter A." userId="S::pvanzand@bsc.edu::bc2462c6-4d25-49a5-99d4-c6a747e03f8a" providerId="AD" clId="Web-{F2DCAC0D-A5EF-4B02-AA52-302F2F54082B}" dt="2021-06-10T21:49:09.813" v="112"/>
          <ac:spMkLst>
            <pc:docMk/>
            <pc:sldMk cId="1905566662" sldId="262"/>
            <ac:spMk id="12" creationId="{9F788800-119E-4620-AB31-5914619CD989}"/>
          </ac:spMkLst>
        </pc:spChg>
      </pc:sldChg>
      <pc:sldChg chg="modSp">
        <pc:chgData name="VanZandt, Peter A." userId="S::pvanzand@bsc.edu::bc2462c6-4d25-49a5-99d4-c6a747e03f8a" providerId="AD" clId="Web-{F2DCAC0D-A5EF-4B02-AA52-302F2F54082B}" dt="2021-06-10T21:25:10.368" v="51" actId="20577"/>
        <pc:sldMkLst>
          <pc:docMk/>
          <pc:sldMk cId="2782111447" sldId="278"/>
        </pc:sldMkLst>
        <pc:spChg chg="mod">
          <ac:chgData name="VanZandt, Peter A." userId="S::pvanzand@bsc.edu::bc2462c6-4d25-49a5-99d4-c6a747e03f8a" providerId="AD" clId="Web-{F2DCAC0D-A5EF-4B02-AA52-302F2F54082B}" dt="2021-06-10T21:25:10.368" v="51" actId="20577"/>
          <ac:spMkLst>
            <pc:docMk/>
            <pc:sldMk cId="2782111447" sldId="278"/>
            <ac:spMk id="2" creationId="{12FB5AF8-736B-48E3-BFE4-77FA791B074F}"/>
          </ac:spMkLst>
        </pc:spChg>
      </pc:sldChg>
      <pc:sldChg chg="modSp">
        <pc:chgData name="VanZandt, Peter A." userId="S::pvanzand@bsc.edu::bc2462c6-4d25-49a5-99d4-c6a747e03f8a" providerId="AD" clId="Web-{F2DCAC0D-A5EF-4B02-AA52-302F2F54082B}" dt="2021-06-10T21:56:56.591" v="247" actId="20577"/>
        <pc:sldMkLst>
          <pc:docMk/>
          <pc:sldMk cId="1293539827" sldId="281"/>
        </pc:sldMkLst>
        <pc:spChg chg="mod">
          <ac:chgData name="VanZandt, Peter A." userId="S::pvanzand@bsc.edu::bc2462c6-4d25-49a5-99d4-c6a747e03f8a" providerId="AD" clId="Web-{F2DCAC0D-A5EF-4B02-AA52-302F2F54082B}" dt="2021-06-10T21:56:56.591" v="247" actId="20577"/>
          <ac:spMkLst>
            <pc:docMk/>
            <pc:sldMk cId="1293539827" sldId="281"/>
            <ac:spMk id="2" creationId="{35831126-FCC2-43FF-B3E2-899EE8DE8E18}"/>
          </ac:spMkLst>
        </pc:spChg>
        <pc:spChg chg="mod">
          <ac:chgData name="VanZandt, Peter A." userId="S::pvanzand@bsc.edu::bc2462c6-4d25-49a5-99d4-c6a747e03f8a" providerId="AD" clId="Web-{F2DCAC0D-A5EF-4B02-AA52-302F2F54082B}" dt="2021-06-10T21:23:25.350" v="40" actId="20577"/>
          <ac:spMkLst>
            <pc:docMk/>
            <pc:sldMk cId="1293539827" sldId="281"/>
            <ac:spMk id="4" creationId="{85012CB6-EFB2-4862-BEE7-3815F17A87B2}"/>
          </ac:spMkLst>
        </pc:spChg>
        <pc:picChg chg="mod">
          <ac:chgData name="VanZandt, Peter A." userId="S::pvanzand@bsc.edu::bc2462c6-4d25-49a5-99d4-c6a747e03f8a" providerId="AD" clId="Web-{F2DCAC0D-A5EF-4B02-AA52-302F2F54082B}" dt="2021-06-10T21:28:32.233" v="57" actId="1076"/>
          <ac:picMkLst>
            <pc:docMk/>
            <pc:sldMk cId="1293539827" sldId="281"/>
            <ac:picMk id="6" creationId="{00000000-0000-0000-0000-000000000000}"/>
          </ac:picMkLst>
        </pc:picChg>
        <pc:picChg chg="mod">
          <ac:chgData name="VanZandt, Peter A." userId="S::pvanzand@bsc.edu::bc2462c6-4d25-49a5-99d4-c6a747e03f8a" providerId="AD" clId="Web-{F2DCAC0D-A5EF-4B02-AA52-302F2F54082B}" dt="2021-06-10T21:28:32.170" v="56" actId="1076"/>
          <ac:picMkLst>
            <pc:docMk/>
            <pc:sldMk cId="1293539827" sldId="281"/>
            <ac:picMk id="7" creationId="{00000000-0000-0000-0000-000000000000}"/>
          </ac:picMkLst>
        </pc:picChg>
      </pc:sldChg>
      <pc:sldChg chg="modSp">
        <pc:chgData name="VanZandt, Peter A." userId="S::pvanzand@bsc.edu::bc2462c6-4d25-49a5-99d4-c6a747e03f8a" providerId="AD" clId="Web-{F2DCAC0D-A5EF-4B02-AA52-302F2F54082B}" dt="2021-06-10T21:25:00.540" v="48" actId="20577"/>
        <pc:sldMkLst>
          <pc:docMk/>
          <pc:sldMk cId="176960484" sldId="282"/>
        </pc:sldMkLst>
        <pc:spChg chg="mod">
          <ac:chgData name="VanZandt, Peter A." userId="S::pvanzand@bsc.edu::bc2462c6-4d25-49a5-99d4-c6a747e03f8a" providerId="AD" clId="Web-{F2DCAC0D-A5EF-4B02-AA52-302F2F54082B}" dt="2021-06-10T21:25:00.540" v="48" actId="20577"/>
          <ac:spMkLst>
            <pc:docMk/>
            <pc:sldMk cId="176960484" sldId="282"/>
            <ac:spMk id="2" creationId="{7953F11C-1B29-436F-BFBE-94203DA4898D}"/>
          </ac:spMkLst>
        </pc:spChg>
      </pc:sldChg>
      <pc:sldChg chg="modSp ord">
        <pc:chgData name="VanZandt, Peter A." userId="S::pvanzand@bsc.edu::bc2462c6-4d25-49a5-99d4-c6a747e03f8a" providerId="AD" clId="Web-{F2DCAC0D-A5EF-4B02-AA52-302F2F54082B}" dt="2021-06-10T21:57:17.232" v="248"/>
        <pc:sldMkLst>
          <pc:docMk/>
          <pc:sldMk cId="2770357728" sldId="283"/>
        </pc:sldMkLst>
        <pc:spChg chg="mod">
          <ac:chgData name="VanZandt, Peter A." userId="S::pvanzand@bsc.edu::bc2462c6-4d25-49a5-99d4-c6a747e03f8a" providerId="AD" clId="Web-{F2DCAC0D-A5EF-4B02-AA52-302F2F54082B}" dt="2021-06-10T21:29:08.749" v="59" actId="14100"/>
          <ac:spMkLst>
            <pc:docMk/>
            <pc:sldMk cId="2770357728" sldId="283"/>
            <ac:spMk id="4" creationId="{7A4E1C3B-9080-48F4-9B51-CEC232160CA2}"/>
          </ac:spMkLst>
        </pc:spChg>
      </pc:sldChg>
      <pc:sldChg chg="addSp delSp modSp">
        <pc:chgData name="VanZandt, Peter A." userId="S::pvanzand@bsc.edu::bc2462c6-4d25-49a5-99d4-c6a747e03f8a" providerId="AD" clId="Web-{F2DCAC0D-A5EF-4B02-AA52-302F2F54082B}" dt="2021-06-10T21:50:52.175" v="168" actId="20577"/>
        <pc:sldMkLst>
          <pc:docMk/>
          <pc:sldMk cId="2968888286" sldId="286"/>
        </pc:sldMkLst>
        <pc:spChg chg="mod">
          <ac:chgData name="VanZandt, Peter A." userId="S::pvanzand@bsc.edu::bc2462c6-4d25-49a5-99d4-c6a747e03f8a" providerId="AD" clId="Web-{F2DCAC0D-A5EF-4B02-AA52-302F2F54082B}" dt="2021-06-10T21:26:44.964" v="52" actId="20577"/>
          <ac:spMkLst>
            <pc:docMk/>
            <pc:sldMk cId="2968888286" sldId="286"/>
            <ac:spMk id="2" creationId="{6BE64380-4815-4807-951D-88BCF632C09D}"/>
          </ac:spMkLst>
        </pc:spChg>
        <pc:spChg chg="del">
          <ac:chgData name="VanZandt, Peter A." userId="S::pvanzand@bsc.edu::bc2462c6-4d25-49a5-99d4-c6a747e03f8a" providerId="AD" clId="Web-{F2DCAC0D-A5EF-4B02-AA52-302F2F54082B}" dt="2021-06-10T21:21:50.472" v="0"/>
          <ac:spMkLst>
            <pc:docMk/>
            <pc:sldMk cId="2968888286" sldId="286"/>
            <ac:spMk id="3" creationId="{0CA929C2-D8C8-4E4A-9F0A-020AFE85CE22}"/>
          </ac:spMkLst>
        </pc:spChg>
        <pc:spChg chg="mod">
          <ac:chgData name="VanZandt, Peter A." userId="S::pvanzand@bsc.edu::bc2462c6-4d25-49a5-99d4-c6a747e03f8a" providerId="AD" clId="Web-{F2DCAC0D-A5EF-4B02-AA52-302F2F54082B}" dt="2021-06-10T21:50:52.175" v="168" actId="20577"/>
          <ac:spMkLst>
            <pc:docMk/>
            <pc:sldMk cId="2968888286" sldId="286"/>
            <ac:spMk id="4" creationId="{A6D21322-D645-4C12-9DB4-0A0B414FE18A}"/>
          </ac:spMkLst>
        </pc:spChg>
        <pc:picChg chg="add mod">
          <ac:chgData name="VanZandt, Peter A." userId="S::pvanzand@bsc.edu::bc2462c6-4d25-49a5-99d4-c6a747e03f8a" providerId="AD" clId="Web-{F2DCAC0D-A5EF-4B02-AA52-302F2F54082B}" dt="2021-06-10T21:23:37.116" v="41" actId="1076"/>
          <ac:picMkLst>
            <pc:docMk/>
            <pc:sldMk cId="2968888286" sldId="286"/>
            <ac:picMk id="6" creationId="{C2BEC17F-9301-42B6-A5F8-00E406A1DAEF}"/>
          </ac:picMkLst>
        </pc:picChg>
        <pc:picChg chg="add mod">
          <ac:chgData name="VanZandt, Peter A." userId="S::pvanzand@bsc.edu::bc2462c6-4d25-49a5-99d4-c6a747e03f8a" providerId="AD" clId="Web-{F2DCAC0D-A5EF-4B02-AA52-302F2F54082B}" dt="2021-06-10T21:23:37.131" v="42" actId="1076"/>
          <ac:picMkLst>
            <pc:docMk/>
            <pc:sldMk cId="2968888286" sldId="286"/>
            <ac:picMk id="8" creationId="{32701A16-B168-4AE8-876A-7A75BF369273}"/>
          </ac:picMkLst>
        </pc:picChg>
      </pc:sldChg>
      <pc:sldChg chg="modSp ord">
        <pc:chgData name="VanZandt, Peter A." userId="S::pvanzand@bsc.edu::bc2462c6-4d25-49a5-99d4-c6a747e03f8a" providerId="AD" clId="Web-{F2DCAC0D-A5EF-4B02-AA52-302F2F54082B}" dt="2021-06-10T22:08:22.249" v="250"/>
        <pc:sldMkLst>
          <pc:docMk/>
          <pc:sldMk cId="2265070949" sldId="290"/>
        </pc:sldMkLst>
        <pc:spChg chg="mod">
          <ac:chgData name="VanZandt, Peter A." userId="S::pvanzand@bsc.edu::bc2462c6-4d25-49a5-99d4-c6a747e03f8a" providerId="AD" clId="Web-{F2DCAC0D-A5EF-4B02-AA52-302F2F54082B}" dt="2021-06-10T21:59:45.798" v="249" actId="20577"/>
          <ac:spMkLst>
            <pc:docMk/>
            <pc:sldMk cId="2265070949" sldId="290"/>
            <ac:spMk id="2" creationId="{DE418054-7BD1-4A63-ACE5-107DD3E9AE43}"/>
          </ac:spMkLst>
        </pc:spChg>
      </pc:sldChg>
      <pc:sldChg chg="modSp">
        <pc:chgData name="VanZandt, Peter A." userId="S::pvanzand@bsc.edu::bc2462c6-4d25-49a5-99d4-c6a747e03f8a" providerId="AD" clId="Web-{F2DCAC0D-A5EF-4B02-AA52-302F2F54082B}" dt="2021-06-10T21:27:49.700" v="54" actId="1076"/>
        <pc:sldMkLst>
          <pc:docMk/>
          <pc:sldMk cId="631235984" sldId="293"/>
        </pc:sldMkLst>
        <pc:picChg chg="mod">
          <ac:chgData name="VanZandt, Peter A." userId="S::pvanzand@bsc.edu::bc2462c6-4d25-49a5-99d4-c6a747e03f8a" providerId="AD" clId="Web-{F2DCAC0D-A5EF-4B02-AA52-302F2F54082B}" dt="2021-06-10T21:27:49.685" v="53" actId="1076"/>
          <ac:picMkLst>
            <pc:docMk/>
            <pc:sldMk cId="631235984" sldId="293"/>
            <ac:picMk id="5" creationId="{D7499F7F-D1CD-4B2F-96C5-102F03B72450}"/>
          </ac:picMkLst>
        </pc:picChg>
        <pc:picChg chg="mod">
          <ac:chgData name="VanZandt, Peter A." userId="S::pvanzand@bsc.edu::bc2462c6-4d25-49a5-99d4-c6a747e03f8a" providerId="AD" clId="Web-{F2DCAC0D-A5EF-4B02-AA52-302F2F54082B}" dt="2021-06-10T21:27:49.700" v="54" actId="1076"/>
          <ac:picMkLst>
            <pc:docMk/>
            <pc:sldMk cId="631235984" sldId="293"/>
            <ac:picMk id="6" creationId="{7BA0073B-94F1-4613-BEBC-8F5B7E0F061C}"/>
          </ac:picMkLst>
        </pc:picChg>
      </pc:sldChg>
    </pc:docChg>
  </pc:docChgLst>
  <pc:docChgLst>
    <pc:chgData name="Simmons, John Carter" userId="S::jcsimmon@bsc.edu::35605a85-855f-4597-9fa8-19bdcb1727cb" providerId="AD" clId="Web-{B12F6840-F392-4CFC-87C2-12735994A618}"/>
    <pc:docChg chg="addSld delSld modSld sldOrd">
      <pc:chgData name="Simmons, John Carter" userId="S::jcsimmon@bsc.edu::35605a85-855f-4597-9fa8-19bdcb1727cb" providerId="AD" clId="Web-{B12F6840-F392-4CFC-87C2-12735994A618}" dt="2021-06-10T18:14:54.343" v="477" actId="1076"/>
      <pc:docMkLst>
        <pc:docMk/>
      </pc:docMkLst>
      <pc:sldChg chg="modSp ord">
        <pc:chgData name="Simmons, John Carter" userId="S::jcsimmon@bsc.edu::35605a85-855f-4597-9fa8-19bdcb1727cb" providerId="AD" clId="Web-{B12F6840-F392-4CFC-87C2-12735994A618}" dt="2021-06-10T14:46:03.155" v="32"/>
        <pc:sldMkLst>
          <pc:docMk/>
          <pc:sldMk cId="4151861669" sldId="261"/>
        </pc:sldMkLst>
        <pc:picChg chg="mod">
          <ac:chgData name="Simmons, John Carter" userId="S::jcsimmon@bsc.edu::35605a85-855f-4597-9fa8-19bdcb1727cb" providerId="AD" clId="Web-{B12F6840-F392-4CFC-87C2-12735994A618}" dt="2021-06-10T14:45:53.701" v="31" actId="14100"/>
          <ac:picMkLst>
            <pc:docMk/>
            <pc:sldMk cId="4151861669" sldId="261"/>
            <ac:picMk id="4" creationId="{DE1A3C73-3D79-40CC-B951-78D4749352DC}"/>
          </ac:picMkLst>
        </pc:picChg>
      </pc:sldChg>
      <pc:sldChg chg="addSp delSp modSp">
        <pc:chgData name="Simmons, John Carter" userId="S::jcsimmon@bsc.edu::35605a85-855f-4597-9fa8-19bdcb1727cb" providerId="AD" clId="Web-{B12F6840-F392-4CFC-87C2-12735994A618}" dt="2021-06-10T17:23:22.921" v="438" actId="1076"/>
        <pc:sldMkLst>
          <pc:docMk/>
          <pc:sldMk cId="1905566662" sldId="262"/>
        </pc:sldMkLst>
        <pc:spChg chg="mod">
          <ac:chgData name="Simmons, John Carter" userId="S::jcsimmon@bsc.edu::35605a85-855f-4597-9fa8-19bdcb1727cb" providerId="AD" clId="Web-{B12F6840-F392-4CFC-87C2-12735994A618}" dt="2021-06-10T16:12:50.942" v="322" actId="20577"/>
          <ac:spMkLst>
            <pc:docMk/>
            <pc:sldMk cId="1905566662" sldId="262"/>
            <ac:spMk id="2" creationId="{ED52A9B8-F2BA-44FF-B06A-89CD5FADB2AB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5:54:49.084" v="75"/>
          <ac:spMkLst>
            <pc:docMk/>
            <pc:sldMk cId="1905566662" sldId="262"/>
            <ac:spMk id="5" creationId="{3865C42A-32C9-4DB2-8AA1-1F299EC717EB}"/>
          </ac:spMkLst>
        </pc:spChg>
        <pc:spChg chg="add del">
          <ac:chgData name="Simmons, John Carter" userId="S::jcsimmon@bsc.edu::35605a85-855f-4597-9fa8-19bdcb1727cb" providerId="AD" clId="Web-{B12F6840-F392-4CFC-87C2-12735994A618}" dt="2021-06-10T16:01:38.518" v="179"/>
          <ac:spMkLst>
            <pc:docMk/>
            <pc:sldMk cId="1905566662" sldId="262"/>
            <ac:spMk id="7" creationId="{230296CC-ED82-4F80-A00D-99BB4AC50E0A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6:07:58.949" v="229"/>
          <ac:spMkLst>
            <pc:docMk/>
            <pc:sldMk cId="1905566662" sldId="262"/>
            <ac:spMk id="9" creationId="{C7598DD6-AE37-4F83-B9C9-C02AEED03EF2}"/>
          </ac:spMkLst>
        </pc:spChg>
        <pc:picChg chg="add mod">
          <ac:chgData name="Simmons, John Carter" userId="S::jcsimmon@bsc.edu::35605a85-855f-4597-9fa8-19bdcb1727cb" providerId="AD" clId="Web-{B12F6840-F392-4CFC-87C2-12735994A618}" dt="2021-06-10T17:23:22.921" v="438" actId="1076"/>
          <ac:picMkLst>
            <pc:docMk/>
            <pc:sldMk cId="1905566662" sldId="262"/>
            <ac:picMk id="3" creationId="{756C19C8-ADAF-40C2-A4AF-DE7A5D71DE04}"/>
          </ac:picMkLst>
        </pc:picChg>
        <pc:picChg chg="del">
          <ac:chgData name="Simmons, John Carter" userId="S::jcsimmon@bsc.edu::35605a85-855f-4597-9fa8-19bdcb1727cb" providerId="AD" clId="Web-{B12F6840-F392-4CFC-87C2-12735994A618}" dt="2021-06-10T15:54:26.583" v="74"/>
          <ac:picMkLst>
            <pc:docMk/>
            <pc:sldMk cId="1905566662" sldId="262"/>
            <ac:picMk id="4" creationId="{3EBB3AD1-0673-4ACC-AE25-573769695367}"/>
          </ac:picMkLst>
        </pc:picChg>
        <pc:picChg chg="add del mod ord">
          <ac:chgData name="Simmons, John Carter" userId="S::jcsimmon@bsc.edu::35605a85-855f-4597-9fa8-19bdcb1727cb" providerId="AD" clId="Web-{B12F6840-F392-4CFC-87C2-12735994A618}" dt="2021-06-10T16:07:51.590" v="228"/>
          <ac:picMkLst>
            <pc:docMk/>
            <pc:sldMk cId="1905566662" sldId="262"/>
            <ac:picMk id="6" creationId="{94F5D5DE-0DD5-47AF-AF7C-7E1613D5BBD3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3:00.639" v="433"/>
          <ac:picMkLst>
            <pc:docMk/>
            <pc:sldMk cId="1905566662" sldId="262"/>
            <ac:picMk id="10" creationId="{9D93408A-05C8-48DC-A724-3F6E99D97564}"/>
          </ac:picMkLst>
        </pc:picChg>
      </pc:sldChg>
      <pc:sldChg chg="addSp delSp modSp">
        <pc:chgData name="Simmons, John Carter" userId="S::jcsimmon@bsc.edu::35605a85-855f-4597-9fa8-19bdcb1727cb" providerId="AD" clId="Web-{B12F6840-F392-4CFC-87C2-12735994A618}" dt="2021-06-10T16:33:07.882" v="378" actId="1076"/>
        <pc:sldMkLst>
          <pc:docMk/>
          <pc:sldMk cId="2684526210" sldId="264"/>
        </pc:sldMkLst>
        <pc:spChg chg="add del mod">
          <ac:chgData name="Simmons, John Carter" userId="S::jcsimmon@bsc.edu::35605a85-855f-4597-9fa8-19bdcb1727cb" providerId="AD" clId="Web-{B12F6840-F392-4CFC-87C2-12735994A618}" dt="2021-06-10T16:32:57.334" v="374"/>
          <ac:spMkLst>
            <pc:docMk/>
            <pc:sldMk cId="2684526210" sldId="264"/>
            <ac:spMk id="5" creationId="{8B26A704-FA83-479D-8D82-BEB873722E99}"/>
          </ac:spMkLst>
        </pc:spChg>
        <pc:picChg chg="del">
          <ac:chgData name="Simmons, John Carter" userId="S::jcsimmon@bsc.edu::35605a85-855f-4597-9fa8-19bdcb1727cb" providerId="AD" clId="Web-{B12F6840-F392-4CFC-87C2-12735994A618}" dt="2021-06-10T16:32:56.195" v="373"/>
          <ac:picMkLst>
            <pc:docMk/>
            <pc:sldMk cId="2684526210" sldId="264"/>
            <ac:picMk id="4" creationId="{56814E25-F878-4B1F-8177-C76DC388D886}"/>
          </ac:picMkLst>
        </pc:picChg>
        <pc:picChg chg="add mod ord">
          <ac:chgData name="Simmons, John Carter" userId="S::jcsimmon@bsc.edu::35605a85-855f-4597-9fa8-19bdcb1727cb" providerId="AD" clId="Web-{B12F6840-F392-4CFC-87C2-12735994A618}" dt="2021-06-10T16:33:07.882" v="378" actId="1076"/>
          <ac:picMkLst>
            <pc:docMk/>
            <pc:sldMk cId="2684526210" sldId="264"/>
            <ac:picMk id="6" creationId="{8C50D9B1-15B7-41D8-88D5-8CE06DA01EFE}"/>
          </ac:picMkLst>
        </pc:picChg>
      </pc:sldChg>
      <pc:sldChg chg="addSp delSp modSp ord">
        <pc:chgData name="Simmons, John Carter" userId="S::jcsimmon@bsc.edu::35605a85-855f-4597-9fa8-19bdcb1727cb" providerId="AD" clId="Web-{B12F6840-F392-4CFC-87C2-12735994A618}" dt="2021-06-10T18:13:36.403" v="467" actId="14100"/>
        <pc:sldMkLst>
          <pc:docMk/>
          <pc:sldMk cId="387104437" sldId="267"/>
        </pc:sldMkLst>
        <pc:spChg chg="mod">
          <ac:chgData name="Simmons, John Carter" userId="S::jcsimmon@bsc.edu::35605a85-855f-4597-9fa8-19bdcb1727cb" providerId="AD" clId="Web-{B12F6840-F392-4CFC-87C2-12735994A618}" dt="2021-06-10T16:01:31.095" v="178" actId="1076"/>
          <ac:spMkLst>
            <pc:docMk/>
            <pc:sldMk cId="387104437" sldId="267"/>
            <ac:spMk id="2" creationId="{F5E7DD32-3469-43FB-BEF2-84C0D16B42F3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6:00:01.421" v="87"/>
          <ac:spMkLst>
            <pc:docMk/>
            <pc:sldMk cId="387104437" sldId="267"/>
            <ac:spMk id="5" creationId="{95F8CD76-5CF6-4C38-9A2D-9B253E319279}"/>
          </ac:spMkLst>
        </pc:spChg>
        <pc:picChg chg="add mod">
          <ac:chgData name="Simmons, John Carter" userId="S::jcsimmon@bsc.edu::35605a85-855f-4597-9fa8-19bdcb1727cb" providerId="AD" clId="Web-{B12F6840-F392-4CFC-87C2-12735994A618}" dt="2021-06-10T18:13:36.403" v="467" actId="14100"/>
          <ac:picMkLst>
            <pc:docMk/>
            <pc:sldMk cId="387104437" sldId="267"/>
            <ac:picMk id="3" creationId="{15AE274D-DA5B-45FD-BDF5-8B5B8F6AD14F}"/>
          </ac:picMkLst>
        </pc:picChg>
        <pc:picChg chg="del">
          <ac:chgData name="Simmons, John Carter" userId="S::jcsimmon@bsc.edu::35605a85-855f-4597-9fa8-19bdcb1727cb" providerId="AD" clId="Web-{B12F6840-F392-4CFC-87C2-12735994A618}" dt="2021-06-10T15:56:33.837" v="86"/>
          <ac:picMkLst>
            <pc:docMk/>
            <pc:sldMk cId="387104437" sldId="267"/>
            <ac:picMk id="4" creationId="{48AF80F0-86B1-4D27-A6D1-BFEBF6B171F6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08:27.997" v="236"/>
          <ac:picMkLst>
            <pc:docMk/>
            <pc:sldMk cId="387104437" sldId="267"/>
            <ac:picMk id="6" creationId="{4D6818BC-1829-4A7A-8CA5-A4BEB9E7A181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22:35.567" v="332"/>
          <ac:picMkLst>
            <pc:docMk/>
            <pc:sldMk cId="387104437" sldId="267"/>
            <ac:picMk id="7" creationId="{8CA3479B-8F41-4A8F-B0C3-9DC045379961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27:36.607" v="361"/>
          <ac:picMkLst>
            <pc:docMk/>
            <pc:sldMk cId="387104437" sldId="267"/>
            <ac:picMk id="8" creationId="{362F37EC-1463-4482-9419-4A21759E8AAF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8:13:20.855" v="463"/>
          <ac:picMkLst>
            <pc:docMk/>
            <pc:sldMk cId="387104437" sldId="267"/>
            <ac:picMk id="9" creationId="{FAAA51A0-6688-4F35-B739-C896586F4314}"/>
          </ac:picMkLst>
        </pc:picChg>
      </pc:sldChg>
      <pc:sldChg chg="modSp">
        <pc:chgData name="Simmons, John Carter" userId="S::jcsimmon@bsc.edu::35605a85-855f-4597-9fa8-19bdcb1727cb" providerId="AD" clId="Web-{B12F6840-F392-4CFC-87C2-12735994A618}" dt="2021-06-10T18:14:54.343" v="477" actId="1076"/>
        <pc:sldMkLst>
          <pc:docMk/>
          <pc:sldMk cId="3832328128" sldId="268"/>
        </pc:sldMkLst>
        <pc:picChg chg="mod">
          <ac:chgData name="Simmons, John Carter" userId="S::jcsimmon@bsc.edu::35605a85-855f-4597-9fa8-19bdcb1727cb" providerId="AD" clId="Web-{B12F6840-F392-4CFC-87C2-12735994A618}" dt="2021-06-10T18:14:54.343" v="477" actId="1076"/>
          <ac:picMkLst>
            <pc:docMk/>
            <pc:sldMk cId="3832328128" sldId="268"/>
            <ac:picMk id="5" creationId="{D02C49D8-6296-4B5E-A80B-A50DAA0BFD75}"/>
          </ac:picMkLst>
        </pc:picChg>
      </pc:sldChg>
      <pc:sldChg chg="del ord">
        <pc:chgData name="Simmons, John Carter" userId="S::jcsimmon@bsc.edu::35605a85-855f-4597-9fa8-19bdcb1727cb" providerId="AD" clId="Web-{B12F6840-F392-4CFC-87C2-12735994A618}" dt="2021-06-10T16:13:38.537" v="329"/>
        <pc:sldMkLst>
          <pc:docMk/>
          <pc:sldMk cId="3934187990" sldId="271"/>
        </pc:sldMkLst>
      </pc:sldChg>
      <pc:sldChg chg="add del ord">
        <pc:chgData name="Simmons, John Carter" userId="S::jcsimmon@bsc.edu::35605a85-855f-4597-9fa8-19bdcb1727cb" providerId="AD" clId="Web-{B12F6840-F392-4CFC-87C2-12735994A618}" dt="2021-06-10T16:13:35.771" v="328"/>
        <pc:sldMkLst>
          <pc:docMk/>
          <pc:sldMk cId="3234181046" sldId="273"/>
        </pc:sldMkLst>
      </pc:sldChg>
      <pc:sldChg chg="del">
        <pc:chgData name="Simmons, John Carter" userId="S::jcsimmon@bsc.edu::35605a85-855f-4597-9fa8-19bdcb1727cb" providerId="AD" clId="Web-{B12F6840-F392-4CFC-87C2-12735994A618}" dt="2021-06-10T16:13:53.881" v="331"/>
        <pc:sldMkLst>
          <pc:docMk/>
          <pc:sldMk cId="2014214723" sldId="276"/>
        </pc:sldMkLst>
      </pc:sldChg>
      <pc:sldChg chg="addSp delSp modSp del">
        <pc:chgData name="Simmons, John Carter" userId="S::jcsimmon@bsc.edu::35605a85-855f-4597-9fa8-19bdcb1727cb" providerId="AD" clId="Web-{B12F6840-F392-4CFC-87C2-12735994A618}" dt="2021-06-10T16:13:39.974" v="330"/>
        <pc:sldMkLst>
          <pc:docMk/>
          <pc:sldMk cId="2904735067" sldId="277"/>
        </pc:sldMkLst>
        <pc:spChg chg="add mod">
          <ac:chgData name="Simmons, John Carter" userId="S::jcsimmon@bsc.edu::35605a85-855f-4597-9fa8-19bdcb1727cb" providerId="AD" clId="Web-{B12F6840-F392-4CFC-87C2-12735994A618}" dt="2021-06-10T14:42:12.101" v="16"/>
          <ac:spMkLst>
            <pc:docMk/>
            <pc:sldMk cId="2904735067" sldId="277"/>
            <ac:spMk id="5" creationId="{C51077A3-7A18-4576-9C74-8773DF636863}"/>
          </ac:spMkLst>
        </pc:spChg>
        <pc:picChg chg="del">
          <ac:chgData name="Simmons, John Carter" userId="S::jcsimmon@bsc.edu::35605a85-855f-4597-9fa8-19bdcb1727cb" providerId="AD" clId="Web-{B12F6840-F392-4CFC-87C2-12735994A618}" dt="2021-06-10T14:42:12.101" v="16"/>
          <ac:picMkLst>
            <pc:docMk/>
            <pc:sldMk cId="2904735067" sldId="277"/>
            <ac:picMk id="4" creationId="{8B8FDFE4-051C-48CE-BBFB-93A8C86D9E81}"/>
          </ac:picMkLst>
        </pc:picChg>
      </pc:sldChg>
      <pc:sldChg chg="addSp delSp modSp ord">
        <pc:chgData name="Simmons, John Carter" userId="S::jcsimmon@bsc.edu::35605a85-855f-4597-9fa8-19bdcb1727cb" providerId="AD" clId="Web-{B12F6840-F392-4CFC-87C2-12735994A618}" dt="2021-06-10T17:26:42.270" v="462" actId="14100"/>
        <pc:sldMkLst>
          <pc:docMk/>
          <pc:sldMk cId="2782111447" sldId="278"/>
        </pc:sldMkLst>
        <pc:spChg chg="mod">
          <ac:chgData name="Simmons, John Carter" userId="S::jcsimmon@bsc.edu::35605a85-855f-4597-9fa8-19bdcb1727cb" providerId="AD" clId="Web-{B12F6840-F392-4CFC-87C2-12735994A618}" dt="2021-06-10T16:10:07.594" v="282" actId="20577"/>
          <ac:spMkLst>
            <pc:docMk/>
            <pc:sldMk cId="2782111447" sldId="278"/>
            <ac:spMk id="2" creationId="{12FB5AF8-736B-48E3-BFE4-77FA791B074F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5:22:04.810" v="61"/>
          <ac:spMkLst>
            <pc:docMk/>
            <pc:sldMk cId="2782111447" sldId="278"/>
            <ac:spMk id="7" creationId="{F2E32318-2529-490B-A74D-33CA42217AB4}"/>
          </ac:spMkLst>
        </pc:spChg>
        <pc:picChg chg="add del mod">
          <ac:chgData name="Simmons, John Carter" userId="S::jcsimmon@bsc.edu::35605a85-855f-4597-9fa8-19bdcb1727cb" providerId="AD" clId="Web-{B12F6840-F392-4CFC-87C2-12735994A618}" dt="2021-06-10T17:03:36.983" v="394"/>
          <ac:picMkLst>
            <pc:docMk/>
            <pc:sldMk cId="2782111447" sldId="278"/>
            <ac:picMk id="3" creationId="{B3F4F1C9-B352-46E1-90C1-2120CD7CB838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5:21:54.606" v="58"/>
          <ac:picMkLst>
            <pc:docMk/>
            <pc:sldMk cId="2782111447" sldId="278"/>
            <ac:picMk id="3" creationId="{B6174FE0-72A1-40F1-9077-5F798C92A6D8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3:36.264" v="393"/>
          <ac:picMkLst>
            <pc:docMk/>
            <pc:sldMk cId="2782111447" sldId="278"/>
            <ac:picMk id="4" creationId="{AA43B18A-D23B-4849-95AC-12C6BF23B732}"/>
          </ac:picMkLst>
        </pc:picChg>
        <pc:picChg chg="del mod">
          <ac:chgData name="Simmons, John Carter" userId="S::jcsimmon@bsc.edu::35605a85-855f-4597-9fa8-19bdcb1727cb" providerId="AD" clId="Web-{B12F6840-F392-4CFC-87C2-12735994A618}" dt="2021-06-10T15:21:59.575" v="60"/>
          <ac:picMkLst>
            <pc:docMk/>
            <pc:sldMk cId="2782111447" sldId="278"/>
            <ac:picMk id="4" creationId="{BB03B761-E933-4A1D-B82D-76A90F6358DD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5:30:19.105" v="73"/>
          <ac:picMkLst>
            <pc:docMk/>
            <pc:sldMk cId="2782111447" sldId="278"/>
            <ac:picMk id="5" creationId="{844565B6-74A0-43BF-A6CC-D3098E7E67AA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8:02.771" v="416"/>
          <ac:picMkLst>
            <pc:docMk/>
            <pc:sldMk cId="2782111447" sldId="278"/>
            <ac:picMk id="5" creationId="{AD775029-E4C1-43B5-923C-3D1C01C797C8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8:02.318" v="415"/>
          <ac:picMkLst>
            <pc:docMk/>
            <pc:sldMk cId="2782111447" sldId="278"/>
            <ac:picMk id="6" creationId="{3C0ADC6D-F875-4322-B5E7-91AFD49F87EE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5:52.190" v="453"/>
          <ac:picMkLst>
            <pc:docMk/>
            <pc:sldMk cId="2782111447" sldId="278"/>
            <ac:picMk id="7" creationId="{55254493-2B29-4219-A1A6-CB153D135DB0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5:30:18.074" v="72"/>
          <ac:picMkLst>
            <pc:docMk/>
            <pc:sldMk cId="2782111447" sldId="278"/>
            <ac:picMk id="8" creationId="{43E2D6DA-6211-4D34-84BA-E82FBE8BE79B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5:53.190" v="454"/>
          <ac:picMkLst>
            <pc:docMk/>
            <pc:sldMk cId="2782111447" sldId="278"/>
            <ac:picMk id="8" creationId="{6716107B-C8F5-4A4F-88B8-2687AA3AA619}"/>
          </ac:picMkLst>
        </pc:picChg>
        <pc:picChg chg="add mod">
          <ac:chgData name="Simmons, John Carter" userId="S::jcsimmon@bsc.edu::35605a85-855f-4597-9fa8-19bdcb1727cb" providerId="AD" clId="Web-{B12F6840-F392-4CFC-87C2-12735994A618}" dt="2021-06-10T17:26:22.832" v="459" actId="14100"/>
          <ac:picMkLst>
            <pc:docMk/>
            <pc:sldMk cId="2782111447" sldId="278"/>
            <ac:picMk id="9" creationId="{8F04F25B-9BDE-49AA-AF1E-9E956479E019}"/>
          </ac:picMkLst>
        </pc:picChg>
        <pc:picChg chg="add mod">
          <ac:chgData name="Simmons, John Carter" userId="S::jcsimmon@bsc.edu::35605a85-855f-4597-9fa8-19bdcb1727cb" providerId="AD" clId="Web-{B12F6840-F392-4CFC-87C2-12735994A618}" dt="2021-06-10T17:26:42.270" v="462" actId="14100"/>
          <ac:picMkLst>
            <pc:docMk/>
            <pc:sldMk cId="2782111447" sldId="278"/>
            <ac:picMk id="10" creationId="{F9A78C3A-D17A-4E2D-B750-02CB4ACF0487}"/>
          </ac:picMkLst>
        </pc:picChg>
      </pc:sldChg>
      <pc:sldChg chg="addSp delSp modSp new ord">
        <pc:chgData name="Simmons, John Carter" userId="S::jcsimmon@bsc.edu::35605a85-855f-4597-9fa8-19bdcb1727cb" providerId="AD" clId="Web-{B12F6840-F392-4CFC-87C2-12735994A618}" dt="2021-06-10T17:25:43.752" v="452" actId="14100"/>
        <pc:sldMkLst>
          <pc:docMk/>
          <pc:sldMk cId="176960484" sldId="282"/>
        </pc:sldMkLst>
        <pc:spChg chg="del">
          <ac:chgData name="Simmons, John Carter" userId="S::jcsimmon@bsc.edu::35605a85-855f-4597-9fa8-19bdcb1727cb" providerId="AD" clId="Web-{B12F6840-F392-4CFC-87C2-12735994A618}" dt="2021-06-10T14:39:55.425" v="1"/>
          <ac:spMkLst>
            <pc:docMk/>
            <pc:sldMk cId="176960484" sldId="282"/>
            <ac:spMk id="3" creationId="{BBC90DF6-F011-493C-A10A-499298B4DD48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6:12:11.956" v="308"/>
          <ac:spMkLst>
            <pc:docMk/>
            <pc:sldMk cId="176960484" sldId="282"/>
            <ac:spMk id="5" creationId="{A99DD423-851C-4E73-A00F-F12CD80FC952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5:20:41.432" v="47"/>
          <ac:spMkLst>
            <pc:docMk/>
            <pc:sldMk cId="176960484" sldId="282"/>
            <ac:spMk id="8" creationId="{341D3E00-66EF-43D6-8B95-22FACB96CCD6}"/>
          </ac:spMkLst>
        </pc:spChg>
        <pc:picChg chg="add del mod">
          <ac:chgData name="Simmons, John Carter" userId="S::jcsimmon@bsc.edu::35605a85-855f-4597-9fa8-19bdcb1727cb" providerId="AD" clId="Web-{B12F6840-F392-4CFC-87C2-12735994A618}" dt="2021-06-10T17:02:46.591" v="381"/>
          <ac:picMkLst>
            <pc:docMk/>
            <pc:sldMk cId="176960484" sldId="282"/>
            <ac:picMk id="3" creationId="{CB866384-675B-495A-B3D0-0CB5DBB27349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6:16.222" v="399"/>
          <ac:picMkLst>
            <pc:docMk/>
            <pc:sldMk cId="176960484" sldId="282"/>
            <ac:picMk id="4" creationId="{E2567C9B-8661-430E-B3D6-34211925750D}"/>
          </ac:picMkLst>
        </pc:picChg>
        <pc:picChg chg="add del mod ord">
          <ac:chgData name="Simmons, John Carter" userId="S::jcsimmon@bsc.edu::35605a85-855f-4597-9fa8-19bdcb1727cb" providerId="AD" clId="Web-{B12F6840-F392-4CFC-87C2-12735994A618}" dt="2021-06-10T15:20:24.838" v="46"/>
          <ac:picMkLst>
            <pc:docMk/>
            <pc:sldMk cId="176960484" sldId="282"/>
            <ac:picMk id="4" creationId="{EA19DD65-3E8F-4092-A8D4-E8E419088FE0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5:19:59.181" v="43"/>
          <ac:picMkLst>
            <pc:docMk/>
            <pc:sldMk cId="176960484" sldId="282"/>
            <ac:picMk id="5" creationId="{374444B2-E659-4AC5-AF8D-29C2A9599FAC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6:16.909" v="400"/>
          <ac:picMkLst>
            <pc:docMk/>
            <pc:sldMk cId="176960484" sldId="282"/>
            <ac:picMk id="5" creationId="{BAB30EF0-BE12-4BEA-A9A0-E8A84CD088DB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11:44.815" v="302"/>
          <ac:picMkLst>
            <pc:docMk/>
            <pc:sldMk cId="176960484" sldId="282"/>
            <ac:picMk id="6" creationId="{0398747F-0809-4EB7-8B9F-F1F5D41EA16E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4:40.063" v="439"/>
          <ac:picMkLst>
            <pc:docMk/>
            <pc:sldMk cId="176960484" sldId="282"/>
            <ac:picMk id="6" creationId="{87C89300-D014-4652-8D02-E461CBF6F4A0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03:12.373" v="389"/>
          <ac:picMkLst>
            <pc:docMk/>
            <pc:sldMk cId="176960484" sldId="282"/>
            <ac:picMk id="7" creationId="{0EFB9598-82E0-4EA0-A52E-6F2FA6522781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4:40.719" v="440"/>
          <ac:picMkLst>
            <pc:docMk/>
            <pc:sldMk cId="176960484" sldId="282"/>
            <ac:picMk id="8" creationId="{CB61004A-5905-4F54-8448-1ACEAC699509}"/>
          </ac:picMkLst>
        </pc:picChg>
        <pc:picChg chg="add mod">
          <ac:chgData name="Simmons, John Carter" userId="S::jcsimmon@bsc.edu::35605a85-855f-4597-9fa8-19bdcb1727cb" providerId="AD" clId="Web-{B12F6840-F392-4CFC-87C2-12735994A618}" dt="2021-06-10T17:25:20.549" v="448" actId="1076"/>
          <ac:picMkLst>
            <pc:docMk/>
            <pc:sldMk cId="176960484" sldId="282"/>
            <ac:picMk id="9" creationId="{159740EF-8098-42B5-A763-0DE39508D459}"/>
          </ac:picMkLst>
        </pc:picChg>
        <pc:picChg chg="add del mod ord">
          <ac:chgData name="Simmons, John Carter" userId="S::jcsimmon@bsc.edu::35605a85-855f-4597-9fa8-19bdcb1727cb" providerId="AD" clId="Web-{B12F6840-F392-4CFC-87C2-12735994A618}" dt="2021-06-10T16:12:05.003" v="307"/>
          <ac:picMkLst>
            <pc:docMk/>
            <pc:sldMk cId="176960484" sldId="282"/>
            <ac:picMk id="9" creationId="{8132E2BC-CB8A-4CB1-9422-5E6C8DC0FD35}"/>
          </ac:picMkLst>
        </pc:picChg>
        <pc:picChg chg="add mod">
          <ac:chgData name="Simmons, John Carter" userId="S::jcsimmon@bsc.edu::35605a85-855f-4597-9fa8-19bdcb1727cb" providerId="AD" clId="Web-{B12F6840-F392-4CFC-87C2-12735994A618}" dt="2021-06-10T17:25:43.752" v="452" actId="14100"/>
          <ac:picMkLst>
            <pc:docMk/>
            <pc:sldMk cId="176960484" sldId="282"/>
            <ac:picMk id="10" creationId="{C6706891-20E3-4D80-95A1-800DBA311E78}"/>
          </ac:picMkLst>
        </pc:picChg>
      </pc:sldChg>
      <pc:sldChg chg="addSp delSp modSp new del mod ord setBg">
        <pc:chgData name="Simmons, John Carter" userId="S::jcsimmon@bsc.edu::35605a85-855f-4597-9fa8-19bdcb1727cb" providerId="AD" clId="Web-{B12F6840-F392-4CFC-87C2-12735994A618}" dt="2021-06-10T16:00:28.546" v="95"/>
        <pc:sldMkLst>
          <pc:docMk/>
          <pc:sldMk cId="2191699138" sldId="285"/>
        </pc:sldMkLst>
        <pc:spChg chg="add del mod">
          <ac:chgData name="Simmons, John Carter" userId="S::jcsimmon@bsc.edu::35605a85-855f-4597-9fa8-19bdcb1727cb" providerId="AD" clId="Web-{B12F6840-F392-4CFC-87C2-12735994A618}" dt="2021-06-10T15:07:07.628" v="42"/>
          <ac:spMkLst>
            <pc:docMk/>
            <pc:sldMk cId="2191699138" sldId="285"/>
            <ac:spMk id="2" creationId="{C8E5E4F6-45B6-415D-A5D6-6CF9BBD6DC0D}"/>
          </ac:spMkLst>
        </pc:spChg>
        <pc:spChg chg="del">
          <ac:chgData name="Simmons, John Carter" userId="S::jcsimmon@bsc.edu::35605a85-855f-4597-9fa8-19bdcb1727cb" providerId="AD" clId="Web-{B12F6840-F392-4CFC-87C2-12735994A618}" dt="2021-06-10T14:58:40.457" v="34"/>
          <ac:spMkLst>
            <pc:docMk/>
            <pc:sldMk cId="2191699138" sldId="285"/>
            <ac:spMk id="3" creationId="{30A42630-4EFF-4B6D-927F-AF8C7C458161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5:56:27.993" v="84"/>
          <ac:spMkLst>
            <pc:docMk/>
            <pc:sldMk cId="2191699138" sldId="285"/>
            <ac:spMk id="3" creationId="{87954371-2F98-4E38-B1EE-D9286DEDE844}"/>
          </ac:spMkLst>
        </pc:spChg>
        <pc:spChg chg="add mod">
          <ac:chgData name="Simmons, John Carter" userId="S::jcsimmon@bsc.edu::35605a85-855f-4597-9fa8-19bdcb1727cb" providerId="AD" clId="Web-{B12F6840-F392-4CFC-87C2-12735994A618}" dt="2021-06-10T16:00:25.281" v="93"/>
          <ac:spMkLst>
            <pc:docMk/>
            <pc:sldMk cId="2191699138" sldId="285"/>
            <ac:spMk id="6" creationId="{3BDB9732-E2B9-468F-949E-FDC8278595AD}"/>
          </ac:spMkLst>
        </pc:spChg>
        <pc:spChg chg="add del mod">
          <ac:chgData name="Simmons, John Carter" userId="S::jcsimmon@bsc.edu::35605a85-855f-4597-9fa8-19bdcb1727cb" providerId="AD" clId="Web-{B12F6840-F392-4CFC-87C2-12735994A618}" dt="2021-06-10T15:02:23.714" v="36"/>
          <ac:spMkLst>
            <pc:docMk/>
            <pc:sldMk cId="2191699138" sldId="285"/>
            <ac:spMk id="6" creationId="{C9327C4F-9F3F-4615-936A-EF56FFEF4043}"/>
          </ac:spMkLst>
        </pc:spChg>
        <pc:spChg chg="add del">
          <ac:chgData name="Simmons, John Carter" userId="S::jcsimmon@bsc.edu::35605a85-855f-4597-9fa8-19bdcb1727cb" providerId="AD" clId="Web-{B12F6840-F392-4CFC-87C2-12735994A618}" dt="2021-06-10T15:07:07.628" v="41"/>
          <ac:spMkLst>
            <pc:docMk/>
            <pc:sldMk cId="2191699138" sldId="285"/>
            <ac:spMk id="11" creationId="{173D3B33-513B-4783-84FE-A95058EF9673}"/>
          </ac:spMkLst>
        </pc:spChg>
        <pc:spChg chg="add del">
          <ac:chgData name="Simmons, John Carter" userId="S::jcsimmon@bsc.edu::35605a85-855f-4597-9fa8-19bdcb1727cb" providerId="AD" clId="Web-{B12F6840-F392-4CFC-87C2-12735994A618}" dt="2021-06-10T15:07:06.894" v="39"/>
          <ac:spMkLst>
            <pc:docMk/>
            <pc:sldMk cId="2191699138" sldId="285"/>
            <ac:spMk id="12" creationId="{42A4FC2C-047E-45A5-965D-8E1E3BF09BC6}"/>
          </ac:spMkLst>
        </pc:spChg>
        <pc:spChg chg="add del">
          <ac:chgData name="Simmons, John Carter" userId="S::jcsimmon@bsc.edu::35605a85-855f-4597-9fa8-19bdcb1727cb" providerId="AD" clId="Web-{B12F6840-F392-4CFC-87C2-12735994A618}" dt="2021-06-10T15:07:07.628" v="41"/>
          <ac:spMkLst>
            <pc:docMk/>
            <pc:sldMk cId="2191699138" sldId="285"/>
            <ac:spMk id="14" creationId="{5E39A796-BE83-48B1-B33F-35C4A32AAB57}"/>
          </ac:spMkLst>
        </pc:spChg>
        <pc:spChg chg="add del">
          <ac:chgData name="Simmons, John Carter" userId="S::jcsimmon@bsc.edu::35605a85-855f-4597-9fa8-19bdcb1727cb" providerId="AD" clId="Web-{B12F6840-F392-4CFC-87C2-12735994A618}" dt="2021-06-10T15:07:07.628" v="41"/>
          <ac:spMkLst>
            <pc:docMk/>
            <pc:sldMk cId="2191699138" sldId="285"/>
            <ac:spMk id="16" creationId="{72F84B47-E267-4194-8194-831DB7B5547F}"/>
          </ac:spMkLst>
        </pc:spChg>
        <pc:picChg chg="add del mod ord">
          <ac:chgData name="Simmons, John Carter" userId="S::jcsimmon@bsc.edu::35605a85-855f-4597-9fa8-19bdcb1727cb" providerId="AD" clId="Web-{B12F6840-F392-4CFC-87C2-12735994A618}" dt="2021-06-10T16:00:25.281" v="93"/>
          <ac:picMkLst>
            <pc:docMk/>
            <pc:sldMk cId="2191699138" sldId="285"/>
            <ac:picMk id="4" creationId="{1842DF26-9462-467A-BA80-9F286FB21C45}"/>
          </ac:picMkLst>
        </pc:picChg>
        <pc:picChg chg="add del mod ord">
          <ac:chgData name="Simmons, John Carter" userId="S::jcsimmon@bsc.edu::35605a85-855f-4597-9fa8-19bdcb1727cb" providerId="AD" clId="Web-{B12F6840-F392-4CFC-87C2-12735994A618}" dt="2021-06-10T15:02:21.401" v="35"/>
          <ac:picMkLst>
            <pc:docMk/>
            <pc:sldMk cId="2191699138" sldId="285"/>
            <ac:picMk id="4" creationId="{2FD9AB8F-E34A-419D-A23B-73777434C255}"/>
          </ac:picMkLst>
        </pc:picChg>
        <pc:picChg chg="add del mod ord">
          <ac:chgData name="Simmons, John Carter" userId="S::jcsimmon@bsc.edu::35605a85-855f-4597-9fa8-19bdcb1727cb" providerId="AD" clId="Web-{B12F6840-F392-4CFC-87C2-12735994A618}" dt="2021-06-10T15:56:25.680" v="83"/>
          <ac:picMkLst>
            <pc:docMk/>
            <pc:sldMk cId="2191699138" sldId="285"/>
            <ac:picMk id="7" creationId="{653B88DD-A0B9-4889-9CFA-E95E2986B088}"/>
          </ac:picMkLst>
        </pc:picChg>
      </pc:sldChg>
      <pc:sldChg chg="addSp delSp modSp new">
        <pc:chgData name="Simmons, John Carter" userId="S::jcsimmon@bsc.edu::35605a85-855f-4597-9fa8-19bdcb1727cb" providerId="AD" clId="Web-{B12F6840-F392-4CFC-87C2-12735994A618}" dt="2021-06-10T18:14:08.966" v="475" actId="20577"/>
        <pc:sldMkLst>
          <pc:docMk/>
          <pc:sldMk cId="2265070949" sldId="290"/>
        </pc:sldMkLst>
        <pc:spChg chg="mod">
          <ac:chgData name="Simmons, John Carter" userId="S::jcsimmon@bsc.edu::35605a85-855f-4597-9fa8-19bdcb1727cb" providerId="AD" clId="Web-{B12F6840-F392-4CFC-87C2-12735994A618}" dt="2021-06-10T18:14:08.966" v="475" actId="20577"/>
          <ac:spMkLst>
            <pc:docMk/>
            <pc:sldMk cId="2265070949" sldId="290"/>
            <ac:spMk id="2" creationId="{DE418054-7BD1-4A63-ACE5-107DD3E9AE43}"/>
          </ac:spMkLst>
        </pc:spChg>
        <pc:spChg chg="del">
          <ac:chgData name="Simmons, John Carter" userId="S::jcsimmon@bsc.edu::35605a85-855f-4597-9fa8-19bdcb1727cb" providerId="AD" clId="Web-{B12F6840-F392-4CFC-87C2-12735994A618}" dt="2021-06-10T16:00:23.015" v="92"/>
          <ac:spMkLst>
            <pc:docMk/>
            <pc:sldMk cId="2265070949" sldId="290"/>
            <ac:spMk id="3" creationId="{8BFD2BBA-7C03-482F-89EA-9BC56E7FCDF2}"/>
          </ac:spMkLst>
        </pc:spChg>
        <pc:picChg chg="add del mod">
          <ac:chgData name="Simmons, John Carter" userId="S::jcsimmon@bsc.edu::35605a85-855f-4597-9fa8-19bdcb1727cb" providerId="AD" clId="Web-{B12F6840-F392-4CFC-87C2-12735994A618}" dt="2021-06-10T18:13:40.418" v="468"/>
          <ac:picMkLst>
            <pc:docMk/>
            <pc:sldMk cId="2265070949" sldId="290"/>
            <ac:picMk id="3" creationId="{55A3D109-13B6-42A7-B838-4F0A0CB84E08}"/>
          </ac:picMkLst>
        </pc:picChg>
        <pc:picChg chg="add mod">
          <ac:chgData name="Simmons, John Carter" userId="S::jcsimmon@bsc.edu::35605a85-855f-4597-9fa8-19bdcb1727cb" providerId="AD" clId="Web-{B12F6840-F392-4CFC-87C2-12735994A618}" dt="2021-06-10T18:13:59.763" v="473" actId="1076"/>
          <ac:picMkLst>
            <pc:docMk/>
            <pc:sldMk cId="2265070949" sldId="290"/>
            <ac:picMk id="4" creationId="{3441BC77-F576-4605-AF1C-E1756914BF59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08:20.153" v="235"/>
          <ac:picMkLst>
            <pc:docMk/>
            <pc:sldMk cId="2265070949" sldId="290"/>
            <ac:picMk id="4" creationId="{EB378068-7760-4C8E-BD7E-8828FBE07F08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25:13.056" v="338"/>
          <ac:picMkLst>
            <pc:docMk/>
            <pc:sldMk cId="2265070949" sldId="290"/>
            <ac:picMk id="5" creationId="{38A5F354-055E-4FB0-B3D7-359B490272A6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26:10.358" v="344"/>
          <ac:picMkLst>
            <pc:docMk/>
            <pc:sldMk cId="2265070949" sldId="290"/>
            <ac:picMk id="6" creationId="{A7A9649E-C93A-4346-807E-2C972A615FB6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6:28:33.983" v="367"/>
          <ac:picMkLst>
            <pc:docMk/>
            <pc:sldMk cId="2265070949" sldId="290"/>
            <ac:picMk id="7" creationId="{A308D441-D501-437F-BA78-884E198B3729}"/>
          </ac:picMkLst>
        </pc:picChg>
        <pc:picChg chg="add del mod">
          <ac:chgData name="Simmons, John Carter" userId="S::jcsimmon@bsc.edu::35605a85-855f-4597-9fa8-19bdcb1727cb" providerId="AD" clId="Web-{B12F6840-F392-4CFC-87C2-12735994A618}" dt="2021-06-10T17:21:28.808" v="426"/>
          <ac:picMkLst>
            <pc:docMk/>
            <pc:sldMk cId="2265070949" sldId="290"/>
            <ac:picMk id="8" creationId="{BFBF6AF6-F29F-4B32-99BF-F0754623D5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CDF31-5E6C-4141-99F1-F3B5D161FCF9}" type="datetimeFigureOut">
              <a:rPr lang="en-US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BB911-84F8-4C4B-A9D0-CFFD1194030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B911-84F8-4C4B-A9D0-CFFD1194030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7BA0073B-94F1-4613-BEBC-8F5B7E0F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5111"/>
            <a:ext cx="4104096" cy="2732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Microsoft Diving Into the Movie Scene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Descriptive analysis of recent movie industry trends</a:t>
            </a:r>
          </a:p>
          <a:p>
            <a:r>
              <a:rPr lang="en-US" dirty="0">
                <a:cs typeface="Calibri"/>
              </a:rPr>
              <a:t>by</a:t>
            </a:r>
          </a:p>
          <a:p>
            <a:r>
              <a:rPr lang="en-US" dirty="0">
                <a:cs typeface="Calibri"/>
              </a:rPr>
              <a:t>Dorothy Alexander, John Carter Simmons, and Pete VanZandt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" y="2953512"/>
            <a:ext cx="5713732" cy="39044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66" y="2953512"/>
            <a:ext cx="5722846" cy="3904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3F11C-1B29-436F-BFBE-94203DA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cs typeface="Calibri Light"/>
              </a:rPr>
              <a:t>Budget </a:t>
            </a:r>
            <a:r>
              <a:rPr lang="en-US" sz="3800">
                <a:cs typeface="Calibri Light"/>
              </a:rPr>
              <a:t>influences</a:t>
            </a:r>
            <a:r>
              <a:rPr lang="en-US" sz="3800" dirty="0">
                <a:cs typeface="Calibri Light"/>
              </a:rPr>
              <a:t> </a:t>
            </a:r>
            <a:r>
              <a:rPr lang="en-US" sz="3800">
                <a:cs typeface="Calibri Light"/>
              </a:rPr>
              <a:t>which</a:t>
            </a:r>
            <a:r>
              <a:rPr lang="en-US" sz="3800" dirty="0">
                <a:cs typeface="Calibri Light"/>
              </a:rPr>
              <a:t> </a:t>
            </a:r>
            <a:r>
              <a:rPr lang="en-US" sz="3800">
                <a:cs typeface="Calibri Light"/>
              </a:rPr>
              <a:t>genres</a:t>
            </a:r>
            <a:r>
              <a:rPr lang="en-US" sz="3800" dirty="0">
                <a:cs typeface="Calibri Light"/>
              </a:rPr>
              <a:t> are </a:t>
            </a:r>
            <a:r>
              <a:rPr lang="en-US" sz="3800">
                <a:cs typeface="Calibri Light"/>
              </a:rPr>
              <a:t>more</a:t>
            </a:r>
            <a:r>
              <a:rPr lang="en-US" sz="3800" dirty="0">
                <a:cs typeface="Calibri Light"/>
              </a:rPr>
              <a:t> </a:t>
            </a:r>
            <a:r>
              <a:rPr lang="en-US" sz="3800">
                <a:cs typeface="Calibri Light"/>
              </a:rPr>
              <a:t>successful</a:t>
            </a:r>
            <a:endParaRPr lang="en-US" sz="3800" dirty="0">
              <a:cs typeface="Calibri Light"/>
            </a:endParaRPr>
          </a:p>
        </p:txBody>
      </p:sp>
      <p:sp>
        <p:nvSpPr>
          <p:cNvPr id="7" name="Right Arrow 6"/>
          <p:cNvSpPr/>
          <p:nvPr/>
        </p:nvSpPr>
        <p:spPr>
          <a:xfrm rot="2497592">
            <a:off x="2302245" y="3784063"/>
            <a:ext cx="991616" cy="3088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3678406">
            <a:off x="6632346" y="2995264"/>
            <a:ext cx="586583" cy="308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22848" y="2053116"/>
            <a:ext cx="18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these high budget genres</a:t>
            </a:r>
          </a:p>
        </p:txBody>
      </p:sp>
      <p:sp>
        <p:nvSpPr>
          <p:cNvPr id="16" name="Right Arrow 15"/>
          <p:cNvSpPr/>
          <p:nvPr/>
        </p:nvSpPr>
        <p:spPr>
          <a:xfrm rot="3678406">
            <a:off x="7259517" y="2788832"/>
            <a:ext cx="586583" cy="308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632" y="3083340"/>
            <a:ext cx="18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these mid- budget genres</a:t>
            </a:r>
          </a:p>
        </p:txBody>
      </p:sp>
      <p:sp>
        <p:nvSpPr>
          <p:cNvPr id="18" name="Right Arrow 17"/>
          <p:cNvSpPr/>
          <p:nvPr/>
        </p:nvSpPr>
        <p:spPr>
          <a:xfrm rot="2497592">
            <a:off x="1115567" y="3902045"/>
            <a:ext cx="991616" cy="3088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5AF8-736B-48E3-BFE4-77FA791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cs typeface="Calibri Light"/>
              </a:rPr>
              <a:t>Budget </a:t>
            </a:r>
            <a:r>
              <a:rPr lang="en-US" sz="3800">
                <a:cs typeface="Calibri Light"/>
              </a:rPr>
              <a:t>influences</a:t>
            </a:r>
            <a:r>
              <a:rPr lang="en-US" sz="3800" dirty="0">
                <a:cs typeface="Calibri Light"/>
              </a:rPr>
              <a:t> </a:t>
            </a:r>
            <a:r>
              <a:rPr lang="en-US" sz="3800">
                <a:cs typeface="Calibri Light"/>
              </a:rPr>
              <a:t>release</a:t>
            </a:r>
            <a:r>
              <a:rPr lang="en-US" sz="3800" dirty="0">
                <a:cs typeface="Calibri Light"/>
              </a:rPr>
              <a:t> </a:t>
            </a:r>
            <a:r>
              <a:rPr lang="en-US" sz="3800">
                <a:cs typeface="Calibri Light"/>
              </a:rPr>
              <a:t>timing</a:t>
            </a:r>
            <a:endParaRPr lang="en-US" sz="3800" dirty="0"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27" y="2928729"/>
            <a:ext cx="5632233" cy="3904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1" y="2928730"/>
            <a:ext cx="5713049" cy="39040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802134">
            <a:off x="9225280" y="2450399"/>
            <a:ext cx="586583" cy="308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43136" y="1435388"/>
            <a:ext cx="223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large budget films in the summer or winter</a:t>
            </a:r>
          </a:p>
        </p:txBody>
      </p:sp>
      <p:sp>
        <p:nvSpPr>
          <p:cNvPr id="12" name="Right Arrow 11"/>
          <p:cNvSpPr/>
          <p:nvPr/>
        </p:nvSpPr>
        <p:spPr>
          <a:xfrm rot="3678406">
            <a:off x="10664822" y="2489121"/>
            <a:ext cx="586583" cy="308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95351" y="1581894"/>
            <a:ext cx="187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mid- budget films in the fall - winter</a:t>
            </a:r>
          </a:p>
        </p:txBody>
      </p:sp>
      <p:sp>
        <p:nvSpPr>
          <p:cNvPr id="14" name="Right Arrow 13"/>
          <p:cNvSpPr/>
          <p:nvPr/>
        </p:nvSpPr>
        <p:spPr>
          <a:xfrm rot="7201610">
            <a:off x="5094329" y="2839265"/>
            <a:ext cx="991616" cy="3088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7201610">
            <a:off x="4176899" y="2377536"/>
            <a:ext cx="991616" cy="3088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4380-4815-4807-951D-88BCF632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cs typeface="Calibri Light"/>
              </a:rPr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D21322-D645-4C12-9DB4-0A0B414FE18A}"/>
              </a:ext>
            </a:extLst>
          </p:cNvPr>
          <p:cNvSpPr txBox="1">
            <a:spLocks/>
          </p:cNvSpPr>
          <p:nvPr/>
        </p:nvSpPr>
        <p:spPr>
          <a:xfrm>
            <a:off x="5201265" y="1432334"/>
            <a:ext cx="6145161" cy="491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There are two routes that yield high chances for success: 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Produce films with a moderate budget of $5-45 million 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These should focus on drama or comedy and avoid summer release dates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Produce films with a large budget of $45-400 million </a:t>
            </a:r>
          </a:p>
          <a:p>
            <a:pPr marL="914400" lvl="1"/>
            <a:r>
              <a:rPr lang="en-US">
                <a:ea typeface="+mn-lt"/>
                <a:cs typeface="+mn-lt"/>
              </a:rPr>
              <a:t>These should focus on action / adventure released during summer or winter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6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C2BEC17F-9301-42B6-A5F8-00E406A1D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0" t="60072" b="16659"/>
          <a:stretch/>
        </p:blipFill>
        <p:spPr>
          <a:xfrm>
            <a:off x="1597263" y="4499163"/>
            <a:ext cx="3343187" cy="8493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01A16-B168-4AE8-876A-7A75BF369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0" t="34197" r="8403" b="34872"/>
          <a:stretch/>
        </p:blipFill>
        <p:spPr>
          <a:xfrm>
            <a:off x="784464" y="3755958"/>
            <a:ext cx="3344672" cy="8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256E-97A9-4E24-BA01-D43EA010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636E-CEDD-4F40-A3D6-00AA6598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Further analysis that could help Microsoft: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look at what trend the streaming market is, Microsoft may have an easier transition into creating a streaming service instead of going into the movie theaters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05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9F84-2C37-4711-AC02-1965AAFD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 – keep in 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1C10-1D4F-491E-BEEF-9EED1BCD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8054-7BD1-4A63-ACE5-107DD3E9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>
                <a:cs typeface="Calibri Light"/>
              </a:rPr>
              <a:t>Of average films, the most successful have a budget from 5m to 45m dollars (green dots)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14" y="1530563"/>
            <a:ext cx="8033602" cy="53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C3ED-6F5E-4CAD-AE6B-74C2AAC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1C3B-9080-48F4-9B51-CEC23216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1" y="2406597"/>
            <a:ext cx="10578749" cy="3770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used a descriptive analysis of data for the movie industry over time, with a focus on the last decade. </a:t>
            </a:r>
          </a:p>
          <a:p>
            <a:r>
              <a:rPr lang="en-US" dirty="0">
                <a:cs typeface="Calibri"/>
              </a:rPr>
              <a:t>Our advice provides Microsoft with a guide to help make their decision on venturing into movie production.</a:t>
            </a:r>
          </a:p>
          <a:p>
            <a:r>
              <a:rPr lang="en-US" dirty="0">
                <a:cs typeface="Calibri"/>
              </a:rPr>
              <a:t>Our recommendations focus on the budgetary investment, the genre of films, and the timing of release dates.</a:t>
            </a:r>
          </a:p>
        </p:txBody>
      </p:sp>
    </p:spTree>
    <p:extLst>
      <p:ext uri="{BB962C8B-B14F-4D97-AF65-F5344CB8AC3E}">
        <p14:creationId xmlns:p14="http://schemas.microsoft.com/office/powerpoint/2010/main" val="277035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8BC9-A883-4E55-8D00-8DFB96ED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popular movies tend to make higher profit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3B7826-6DBE-415A-827C-B8ED565D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653" y="1825625"/>
            <a:ext cx="10132693" cy="4351338"/>
          </a:xfrm>
        </p:spPr>
      </p:pic>
    </p:spTree>
    <p:extLst>
      <p:ext uri="{BB962C8B-B14F-4D97-AF65-F5344CB8AC3E}">
        <p14:creationId xmlns:p14="http://schemas.microsoft.com/office/powerpoint/2010/main" val="374885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1B9-28CB-498F-923B-3BD2074D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0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Most popular movie genres (tmdb popularity index)</a:t>
            </a:r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E8796E-A9D7-4706-BE22-3B3BDE54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52" y="1258557"/>
            <a:ext cx="10502589" cy="5597708"/>
          </a:xfrm>
        </p:spPr>
      </p:pic>
    </p:spTree>
    <p:extLst>
      <p:ext uri="{BB962C8B-B14F-4D97-AF65-F5344CB8AC3E}">
        <p14:creationId xmlns:p14="http://schemas.microsoft.com/office/powerpoint/2010/main" val="376990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990A-08F7-40BB-8A54-A7F6E488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popularity fluctuates over time, &amp; aren't predictable trends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54CE8-CCB7-4E3C-ADF4-6C851BABE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62" y="1825625"/>
            <a:ext cx="10112676" cy="4351338"/>
          </a:xfrm>
        </p:spPr>
      </p:pic>
    </p:spTree>
    <p:extLst>
      <p:ext uri="{BB962C8B-B14F-4D97-AF65-F5344CB8AC3E}">
        <p14:creationId xmlns:p14="http://schemas.microsoft.com/office/powerpoint/2010/main" val="32437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F46-E39A-4DA1-81B3-D5B8D7D0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r>
              <a:rPr lang="en-US">
                <a:cs typeface="Calibri Light"/>
              </a:rPr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7348-3692-4D64-8E5C-9DEF7FFC3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balance of risks and rewards considers: </a:t>
            </a:r>
          </a:p>
          <a:p>
            <a:r>
              <a:rPr lang="en-US" dirty="0">
                <a:cs typeface="Calibri"/>
              </a:rPr>
              <a:t>A mixture of moderate and large budget productions</a:t>
            </a:r>
          </a:p>
          <a:p>
            <a:r>
              <a:rPr lang="en-US" dirty="0">
                <a:cs typeface="Calibri"/>
              </a:rPr>
              <a:t>Genres that match budget recommendations</a:t>
            </a:r>
          </a:p>
          <a:p>
            <a:r>
              <a:rPr lang="en-US" dirty="0">
                <a:cs typeface="Calibri"/>
              </a:rPr>
              <a:t>Release dates that maximize success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650" y="6026911"/>
            <a:ext cx="4696968" cy="710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Mars Needs Moms: the biggest loser in the film industry, losing over $100m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90" y="1825625"/>
            <a:ext cx="2875745" cy="41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4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4D4-21E3-4C74-9DFC-62000A7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popularity fluctuates across months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080250-DA6A-49C5-9FC0-9BC806B7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136" y="2134298"/>
            <a:ext cx="6375728" cy="3733992"/>
          </a:xfrm>
        </p:spPr>
      </p:pic>
    </p:spTree>
    <p:extLst>
      <p:ext uri="{BB962C8B-B14F-4D97-AF65-F5344CB8AC3E}">
        <p14:creationId xmlns:p14="http://schemas.microsoft.com/office/powerpoint/2010/main" val="226869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C9C8-BB7F-43D2-841E-1E776041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profitable movies are released at different months</a:t>
            </a:r>
            <a:endParaRPr lang="en-US"/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EBD6328-E079-4741-B4C0-C6C0D4622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27" y="1692079"/>
            <a:ext cx="7401540" cy="4877667"/>
          </a:xfrm>
        </p:spPr>
      </p:pic>
    </p:spTree>
    <p:extLst>
      <p:ext uri="{BB962C8B-B14F-4D97-AF65-F5344CB8AC3E}">
        <p14:creationId xmlns:p14="http://schemas.microsoft.com/office/powerpoint/2010/main" val="76333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96C5-726E-4936-9A0C-544D3FBF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popularity fluctuates over years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E63A5FA-FBCC-485E-8408-A26F27DD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56" y="1825625"/>
            <a:ext cx="8490687" cy="4351338"/>
          </a:xfrm>
        </p:spPr>
      </p:pic>
    </p:spTree>
    <p:extLst>
      <p:ext uri="{BB962C8B-B14F-4D97-AF65-F5344CB8AC3E}">
        <p14:creationId xmlns:p14="http://schemas.microsoft.com/office/powerpoint/2010/main" val="329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ECE20B-5733-4670-8B9B-7FC90DD3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4993" cy="3127419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Two paths to movie profit: lottery (low budget, low chance of profit) or big budget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2C9C0C6-2B5C-4A2A-B437-8F21C5D5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116" y="406570"/>
            <a:ext cx="6595572" cy="64095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D3C6D-3E55-43BA-85B1-111ADBEE7601}"/>
              </a:ext>
            </a:extLst>
          </p:cNvPr>
          <p:cNvSpPr txBox="1"/>
          <p:nvPr/>
        </p:nvSpPr>
        <p:spPr>
          <a:xfrm>
            <a:off x="1537472" y="42739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 Light"/>
              </a:rPr>
              <a:t>These are the ROI &gt; 15 (?)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A238-EB7C-4CE2-BA13-331856B5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popular movies tend to make more gross income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FF6FE42-071B-41DA-82B2-D531C10EB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976" y="1825625"/>
            <a:ext cx="9964048" cy="4351338"/>
          </a:xfrm>
        </p:spPr>
      </p:pic>
    </p:spTree>
    <p:extLst>
      <p:ext uri="{BB962C8B-B14F-4D97-AF65-F5344CB8AC3E}">
        <p14:creationId xmlns:p14="http://schemas.microsoft.com/office/powerpoint/2010/main" val="404058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7B6C-E105-4337-9E35-6975EF03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EE859E-6AD6-4956-BE8E-7CF3EB290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589" y="1825625"/>
            <a:ext cx="6898821" cy="4351338"/>
          </a:xfrm>
        </p:spPr>
      </p:pic>
    </p:spTree>
    <p:extLst>
      <p:ext uri="{BB962C8B-B14F-4D97-AF65-F5344CB8AC3E}">
        <p14:creationId xmlns:p14="http://schemas.microsoft.com/office/powerpoint/2010/main" val="95917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6A1F-C2B4-4188-9A16-FC48F887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0D93EC-810E-4032-ACDC-74211B20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8" y="1696111"/>
            <a:ext cx="7590148" cy="50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8A29-7A48-46C3-A617-684E558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Some genres bring in more $ than others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1A3C73-3D79-40CC-B951-78D474935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761" y="1825625"/>
            <a:ext cx="7620477" cy="4351338"/>
          </a:xfrm>
        </p:spPr>
      </p:pic>
    </p:spTree>
    <p:extLst>
      <p:ext uri="{BB962C8B-B14F-4D97-AF65-F5344CB8AC3E}">
        <p14:creationId xmlns:p14="http://schemas.microsoft.com/office/powerpoint/2010/main" val="415186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518D-C382-4881-BE1F-A719385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profitable are films within our budget range when released during a given month</a:t>
            </a:r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2E65A62-164B-4BC1-8A88-8125F7066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465" y="1825625"/>
            <a:ext cx="6635070" cy="4351338"/>
          </a:xfrm>
        </p:spPr>
      </p:pic>
    </p:spTree>
    <p:extLst>
      <p:ext uri="{BB962C8B-B14F-4D97-AF65-F5344CB8AC3E}">
        <p14:creationId xmlns:p14="http://schemas.microsoft.com/office/powerpoint/2010/main" val="32341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&amp;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037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F46-E39A-4DA1-81B3-D5B8D7D0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Problem</a:t>
            </a:r>
            <a:endParaRPr lang="en-US"/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7499F7F-D1CD-4B2F-96C5-102F03B72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40" t="60072" b="16659"/>
          <a:stretch/>
        </p:blipFill>
        <p:spPr>
          <a:xfrm>
            <a:off x="1786711" y="4309716"/>
            <a:ext cx="3343187" cy="849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7348-3692-4D64-8E5C-9DEF7FFC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91103"/>
            <a:ext cx="5181600" cy="3185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movie industry is complex, crowded, and risky with no guarantees.</a:t>
            </a:r>
          </a:p>
          <a:p>
            <a:r>
              <a:rPr lang="en-US" dirty="0">
                <a:cs typeface="Calibri"/>
              </a:rPr>
              <a:t>How can Microsoft maximize its chance of success?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0073B-94F1-4613-BEBC-8F5B7E0F0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0" t="34197" r="8403" b="34872"/>
          <a:stretch/>
        </p:blipFill>
        <p:spPr>
          <a:xfrm>
            <a:off x="973912" y="3566511"/>
            <a:ext cx="3344672" cy="8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1126-FCC2-43FF-B3E2-899EE8DE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and Methods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2CB6-EFB2-4862-BEE7-3815F17A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327" y="1269913"/>
            <a:ext cx="5181600" cy="5003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sources included:</a:t>
            </a:r>
            <a:endParaRPr lang="en-US"/>
          </a:p>
          <a:p>
            <a:pPr lvl="1"/>
            <a:r>
              <a:rPr lang="en-US">
                <a:cs typeface="Calibri"/>
              </a:rPr>
              <a:t>The Internet Movie Database (IMDB)</a:t>
            </a:r>
          </a:p>
          <a:p>
            <a:pPr lvl="1"/>
            <a:r>
              <a:rPr lang="en-US">
                <a:cs typeface="Calibri"/>
              </a:rPr>
              <a:t>The Numbers database (TN)</a:t>
            </a:r>
          </a:p>
          <a:p>
            <a:r>
              <a:rPr lang="en-US">
                <a:cs typeface="Calibri"/>
              </a:rPr>
              <a:t>From there we focused on two main metrics for success:</a:t>
            </a:r>
          </a:p>
          <a:p>
            <a:pPr lvl="1"/>
            <a:r>
              <a:rPr lang="en-US">
                <a:ea typeface="+mn-lt"/>
                <a:cs typeface="+mn-lt"/>
              </a:rPr>
              <a:t>Net profit (total gross – production costs)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Return on investment (net profit / production costs)</a:t>
            </a:r>
          </a:p>
          <a:p>
            <a:r>
              <a:rPr lang="en-US">
                <a:cs typeface="Calibri"/>
              </a:rPr>
              <a:t>Focused on recent trends (2010-2019)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0" y="2397764"/>
            <a:ext cx="3057249" cy="15483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6" y="4267686"/>
            <a:ext cx="5247323" cy="1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B0D3-353E-4E26-B1A3-2FD763BA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88" y="1163776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cs typeface="Calibri Light"/>
              </a:rPr>
              <a:t>It’s a good time to be in the movie business</a:t>
            </a:r>
            <a:endParaRPr lang="en-US" sz="3800" kern="1200" dirty="0">
              <a:latin typeface="+mj-l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AC81-2104-409B-9754-852D4957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88" y="3331464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Worldwide, box office ticket sales are going up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43" y="1267594"/>
            <a:ext cx="7993253" cy="39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8EA6-518E-44AE-A074-5A5BCE73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costly movies tend to make more profit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DCAC81-2104-409B-9754-852D4957E9F0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cs typeface="Calibri"/>
              </a:rPr>
              <a:t>Bigger budget films yield bigger returns</a:t>
            </a:r>
          </a:p>
          <a:p>
            <a:r>
              <a:rPr lang="en-US" sz="2200" dirty="0">
                <a:cs typeface="Calibri"/>
              </a:rPr>
              <a:t>…but also greater risk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A9B0D3-353E-4E26-B1A3-2FD763BAB66B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cs typeface="Calibri Light"/>
              </a:rPr>
              <a:t>Bigger is better?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77" y="1658525"/>
            <a:ext cx="7629525" cy="3905250"/>
          </a:xfrm>
        </p:spPr>
      </p:pic>
    </p:spTree>
    <p:extLst>
      <p:ext uri="{BB962C8B-B14F-4D97-AF65-F5344CB8AC3E}">
        <p14:creationId xmlns:p14="http://schemas.microsoft.com/office/powerpoint/2010/main" val="268452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DD32-3469-43FB-BEF2-84C0D16B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36" y="256801"/>
            <a:ext cx="4023866" cy="2039359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Three kinds of movie budgets</a:t>
            </a:r>
            <a:endParaRPr lang="en-US" sz="3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DCAC81-2104-409B-9754-852D4957E9F0}"/>
              </a:ext>
            </a:extLst>
          </p:cNvPr>
          <p:cNvSpPr txBox="1">
            <a:spLocks/>
          </p:cNvSpPr>
          <p:nvPr/>
        </p:nvSpPr>
        <p:spPr>
          <a:xfrm>
            <a:off x="448056" y="2226056"/>
            <a:ext cx="3554984" cy="2405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j-lt"/>
                <a:cs typeface="+mj-lt"/>
              </a:rPr>
              <a:t>Small budget: less than $5m (25%)</a:t>
            </a:r>
          </a:p>
          <a:p>
            <a:r>
              <a:rPr lang="en-US" sz="2400" dirty="0">
                <a:ea typeface="+mj-lt"/>
                <a:cs typeface="+mj-lt"/>
              </a:rPr>
              <a:t>Moderate budget: $5m - $45m (50%)</a:t>
            </a:r>
          </a:p>
          <a:p>
            <a:r>
              <a:rPr lang="en-US" sz="2400" dirty="0">
                <a:ea typeface="+mj-lt"/>
                <a:cs typeface="+mj-lt"/>
              </a:rPr>
              <a:t>Large budget: $45m and above (25%)</a:t>
            </a:r>
            <a:endParaRPr lang="en-US" sz="2200" dirty="0">
              <a:cs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92664" y="0"/>
            <a:ext cx="7005391" cy="6858000"/>
            <a:chOff x="5092664" y="0"/>
            <a:chExt cx="7005391" cy="6858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664" y="0"/>
              <a:ext cx="7005391" cy="6858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7" t="12711" r="3039" b="84267"/>
            <a:stretch/>
          </p:blipFill>
          <p:spPr>
            <a:xfrm>
              <a:off x="10505441" y="621792"/>
              <a:ext cx="1381760" cy="2072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7" t="8800" r="3039" b="87348"/>
            <a:stretch/>
          </p:blipFill>
          <p:spPr>
            <a:xfrm>
              <a:off x="10505441" y="829056"/>
              <a:ext cx="1381760" cy="264160"/>
            </a:xfrm>
            <a:prstGeom prst="rect">
              <a:avLst/>
            </a:prstGeom>
          </p:spPr>
        </p:pic>
      </p:grpSp>
      <p:sp>
        <p:nvSpPr>
          <p:cNvPr id="14" name="Right Arrow 13"/>
          <p:cNvSpPr/>
          <p:nvPr/>
        </p:nvSpPr>
        <p:spPr>
          <a:xfrm>
            <a:off x="4726432" y="5835904"/>
            <a:ext cx="991616" cy="3088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13024" y="5719679"/>
            <a:ext cx="18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= 2 (profit = all costs)</a:t>
            </a:r>
          </a:p>
        </p:txBody>
      </p:sp>
      <p:sp>
        <p:nvSpPr>
          <p:cNvPr id="16" name="Right Arrow 15"/>
          <p:cNvSpPr/>
          <p:nvPr/>
        </p:nvSpPr>
        <p:spPr>
          <a:xfrm rot="9162696">
            <a:off x="6118353" y="2704592"/>
            <a:ext cx="991616" cy="308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81648" y="1972994"/>
            <a:ext cx="18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budget: few with high ROI</a:t>
            </a:r>
          </a:p>
        </p:txBody>
      </p:sp>
      <p:sp>
        <p:nvSpPr>
          <p:cNvPr id="19" name="Right Arrow 18"/>
          <p:cNvSpPr/>
          <p:nvPr/>
        </p:nvSpPr>
        <p:spPr>
          <a:xfrm rot="9162696">
            <a:off x="6597273" y="4665472"/>
            <a:ext cx="991616" cy="3088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93081" y="4162084"/>
            <a:ext cx="187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budget</a:t>
            </a:r>
          </a:p>
        </p:txBody>
      </p:sp>
      <p:sp>
        <p:nvSpPr>
          <p:cNvPr id="21" name="Right Arrow 20"/>
          <p:cNvSpPr/>
          <p:nvPr/>
        </p:nvSpPr>
        <p:spPr>
          <a:xfrm rot="9162696">
            <a:off x="8883924" y="5186944"/>
            <a:ext cx="991616" cy="30886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00431" y="4649151"/>
            <a:ext cx="187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budget</a:t>
            </a:r>
          </a:p>
        </p:txBody>
      </p:sp>
    </p:spTree>
    <p:extLst>
      <p:ext uri="{BB962C8B-B14F-4D97-AF65-F5344CB8AC3E}">
        <p14:creationId xmlns:p14="http://schemas.microsoft.com/office/powerpoint/2010/main" val="3871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9B8-F2BA-44FF-B06A-89CD5FAD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9267" cy="1695321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cs typeface="Calibri Light"/>
              </a:rPr>
              <a:t>The likelihood </a:t>
            </a:r>
            <a:r>
              <a:rPr lang="en-US" sz="3800">
                <a:cs typeface="Calibri Light"/>
              </a:rPr>
              <a:t>of high ROI </a:t>
            </a:r>
            <a:r>
              <a:rPr lang="en-US" sz="3800" dirty="0">
                <a:cs typeface="Calibri Light"/>
              </a:rPr>
              <a:t>varies depending on investment </a:t>
            </a:r>
            <a:endParaRPr lang="en-US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927799"/>
            <a:ext cx="10058400" cy="4798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04481-AF9B-45F3-8224-7D13B5A7BC1A}"/>
              </a:ext>
            </a:extLst>
          </p:cNvPr>
          <p:cNvSpPr txBox="1"/>
          <p:nvPr/>
        </p:nvSpPr>
        <p:spPr>
          <a:xfrm>
            <a:off x="1570462" y="2702666"/>
            <a:ext cx="23914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Large budget films have a better chance of recouping costs</a:t>
            </a:r>
          </a:p>
        </p:txBody>
      </p:sp>
      <p:sp>
        <p:nvSpPr>
          <p:cNvPr id="9" name="Right Arrow 15">
            <a:extLst>
              <a:ext uri="{FF2B5EF4-FFF2-40B4-BE49-F238E27FC236}">
                <a16:creationId xmlns:a16="http://schemas.microsoft.com/office/drawing/2014/main" id="{B1F084A6-2515-4479-AC52-B54B449852D6}"/>
              </a:ext>
            </a:extLst>
          </p:cNvPr>
          <p:cNvSpPr/>
          <p:nvPr/>
        </p:nvSpPr>
        <p:spPr>
          <a:xfrm rot="-1800000">
            <a:off x="2899268" y="3543618"/>
            <a:ext cx="908186" cy="347797"/>
          </a:xfrm>
          <a:prstGeom prst="rightArrow">
            <a:avLst/>
          </a:prstGeom>
          <a:solidFill>
            <a:srgbClr val="0187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5FA15-BF3D-4D42-8C9E-3CF4A747B673}"/>
              </a:ext>
            </a:extLst>
          </p:cNvPr>
          <p:cNvSpPr txBox="1"/>
          <p:nvPr/>
        </p:nvSpPr>
        <p:spPr>
          <a:xfrm>
            <a:off x="7412820" y="3161950"/>
            <a:ext cx="23914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Overall success rates are much lower as ROI expectations rise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56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DCD6B4032474EAF0EE496E77BBE40" ma:contentTypeVersion="2" ma:contentTypeDescription="Create a new document." ma:contentTypeScope="" ma:versionID="c9dfb4cd3e3e3cd491bb4542187e3c79">
  <xsd:schema xmlns:xsd="http://www.w3.org/2001/XMLSchema" xmlns:xs="http://www.w3.org/2001/XMLSchema" xmlns:p="http://schemas.microsoft.com/office/2006/metadata/properties" xmlns:ns2="34f42413-2e9f-4711-9ce6-880fd787bcb3" targetNamespace="http://schemas.microsoft.com/office/2006/metadata/properties" ma:root="true" ma:fieldsID="5ff42495d79f36b3fc11877eff573291" ns2:_="">
    <xsd:import namespace="34f42413-2e9f-4711-9ce6-880fd787bc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42413-2e9f-4711-9ce6-880fd787b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147363-9886-409C-9146-01672F308A5E}">
  <ds:schemaRefs>
    <ds:schemaRef ds:uri="34f42413-2e9f-4711-9ce6-880fd787bcb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70AB06-DBCE-4261-B185-F570B29C1D80}">
  <ds:schemaRefs>
    <ds:schemaRef ds:uri="34f42413-2e9f-4711-9ce6-880fd787bc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07800A-4E3B-45B6-9526-53A44CA984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433</Words>
  <Application>Microsoft Office PowerPoint</Application>
  <PresentationFormat>Widescreen</PresentationFormat>
  <Paragraphs>72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Microsoft Diving Into the Movie Scene</vt:lpstr>
      <vt:lpstr>Summary </vt:lpstr>
      <vt:lpstr>Outline</vt:lpstr>
      <vt:lpstr>Business Problem</vt:lpstr>
      <vt:lpstr>Data and Methods </vt:lpstr>
      <vt:lpstr>It’s a good time to be in the movie business</vt:lpstr>
      <vt:lpstr>More costly movies tend to make more profit</vt:lpstr>
      <vt:lpstr>Three kinds of movie budgets</vt:lpstr>
      <vt:lpstr>The likelihood of high ROI varies depending on investment </vt:lpstr>
      <vt:lpstr>Budget influences which genres are more successful</vt:lpstr>
      <vt:lpstr>Budget influences release timing</vt:lpstr>
      <vt:lpstr>Conclusions</vt:lpstr>
      <vt:lpstr>Next Steps</vt:lpstr>
      <vt:lpstr>Appendix – keep in reserve</vt:lpstr>
      <vt:lpstr>Of average films, the most successful have a budget from 5m to 45m dollars (green dots)</vt:lpstr>
      <vt:lpstr>Methods</vt:lpstr>
      <vt:lpstr>More popular movies tend to make higher profit</vt:lpstr>
      <vt:lpstr>Most popular movie genres (tmdb popularity index)</vt:lpstr>
      <vt:lpstr>Movie popularity fluctuates over time, &amp; aren't predictable trends</vt:lpstr>
      <vt:lpstr>Movie popularity fluctuates across months</vt:lpstr>
      <vt:lpstr>Most profitable movies are released at different months</vt:lpstr>
      <vt:lpstr>Movie popularity fluctuates over years</vt:lpstr>
      <vt:lpstr>Two paths to movie profit: lottery (low budget, low chance of profit) or big budget</vt:lpstr>
      <vt:lpstr>More popular movies tend to make more gross income</vt:lpstr>
      <vt:lpstr>PowerPoint Presentation</vt:lpstr>
      <vt:lpstr>PowerPoint Presentation</vt:lpstr>
      <vt:lpstr>Some genres bring in more $ than others</vt:lpstr>
      <vt:lpstr>How profitable are films within our budget range when released during a given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VanZandt, Peter A.</dc:creator>
  <cp:lastModifiedBy>VanZandt, Peter A.</cp:lastModifiedBy>
  <cp:revision>208</cp:revision>
  <dcterms:created xsi:type="dcterms:W3CDTF">2021-06-09T15:39:44Z</dcterms:created>
  <dcterms:modified xsi:type="dcterms:W3CDTF">2021-06-10T22:23:31Z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0x010100119DCD6B4032474EAF0EE496E77BBE40</vt:lpwstr>
  </property>
</Properties>
</file>