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8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7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7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6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4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4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4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4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AE943-98BB-4EE8-B48B-C11744D807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AE943-98BB-4EE8-B48B-C11744D807D4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B63E-8213-495A-9A1B-D0E2F704F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9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63835" y="1599421"/>
            <a:ext cx="1884855" cy="11456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00786" y="1599420"/>
            <a:ext cx="1884855" cy="11456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65605" y="1591634"/>
            <a:ext cx="1884855" cy="11456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74688" y="1599418"/>
            <a:ext cx="1884855" cy="11456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2"/>
          </p:cNvCxnSpPr>
          <p:nvPr/>
        </p:nvCxnSpPr>
        <p:spPr>
          <a:xfrm flipH="1">
            <a:off x="2799295" y="2745048"/>
            <a:ext cx="6968" cy="11501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2"/>
          </p:cNvCxnSpPr>
          <p:nvPr/>
        </p:nvCxnSpPr>
        <p:spPr>
          <a:xfrm>
            <a:off x="9517116" y="2745045"/>
            <a:ext cx="9120" cy="11579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10562" y="3895200"/>
            <a:ext cx="671085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76378" y="2722104"/>
            <a:ext cx="15580" cy="11730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011350" y="3849980"/>
            <a:ext cx="76200" cy="76200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58327" y="3841876"/>
            <a:ext cx="76200" cy="76200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3538792" y="2749428"/>
            <a:ext cx="4989" cy="21465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0241648" y="2745045"/>
            <a:ext cx="18224" cy="148765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552689" y="4224874"/>
            <a:ext cx="6706456" cy="1102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316400" y="2749428"/>
            <a:ext cx="0" cy="33387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04994" y="2735251"/>
            <a:ext cx="77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10.0.2.15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88070" y="2733417"/>
            <a:ext cx="77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10.0.2.15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50939" y="2734351"/>
            <a:ext cx="77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10.0.2.15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5352" y="2742453"/>
            <a:ext cx="45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:</a:t>
            </a:r>
            <a:r>
              <a:rPr lang="en-US" sz="1200" b="1" dirty="0" smtClean="0">
                <a:solidFill>
                  <a:srgbClr val="FF0000"/>
                </a:solidFill>
              </a:rPr>
              <a:t>100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17622" y="2749092"/>
            <a:ext cx="77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[SLAAC]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724449" y="2727468"/>
            <a:ext cx="7740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10.0.2.15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>
            <a:off x="6553351" y="2742453"/>
            <a:ext cx="0" cy="333878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8790302" y="2745637"/>
            <a:ext cx="0" cy="33387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770975" y="2735250"/>
            <a:ext cx="4356" cy="147860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004697" y="2735251"/>
            <a:ext cx="5470" cy="147860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60249" y="2749428"/>
            <a:ext cx="0" cy="33387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240888" y="2735252"/>
            <a:ext cx="45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:</a:t>
            </a:r>
            <a:r>
              <a:rPr lang="en-US" sz="1200" b="1" dirty="0" smtClean="0">
                <a:solidFill>
                  <a:srgbClr val="FF0000"/>
                </a:solidFill>
              </a:rPr>
              <a:t>101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462579" y="2735251"/>
            <a:ext cx="45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:</a:t>
            </a:r>
            <a:r>
              <a:rPr lang="en-US" sz="1200" b="1" dirty="0" smtClean="0">
                <a:solidFill>
                  <a:srgbClr val="FF0000"/>
                </a:solidFill>
              </a:rPr>
              <a:t>102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761250" y="2742453"/>
            <a:ext cx="45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:</a:t>
            </a:r>
            <a:r>
              <a:rPr lang="en-US" sz="1200" b="1" dirty="0" smtClean="0">
                <a:solidFill>
                  <a:srgbClr val="FF0000"/>
                </a:solidFill>
              </a:rPr>
              <a:t>64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982061" y="4180853"/>
            <a:ext cx="76200" cy="76200"/>
          </a:xfrm>
          <a:prstGeom prst="ellipse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5732875" y="4175753"/>
            <a:ext cx="76200" cy="76200"/>
          </a:xfrm>
          <a:prstGeom prst="ellipse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477428" y="2742453"/>
            <a:ext cx="77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[SLAAC]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184427" y="2719846"/>
            <a:ext cx="77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[SLAAC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7957692" y="2736251"/>
            <a:ext cx="77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[SLAAC]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343185" y="2473801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eth0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840992" y="2503577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eth0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7096" y="2509031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eth1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109760" y="2503577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eth0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559431" y="2501595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eth0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34292" y="2491987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eth1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9268359" y="2501595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eth1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070069" y="2482235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eth1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297713" y="2497900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eth2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39207" y="2486438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eth2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779113" y="2473801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eth2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984219" y="2502282"/>
            <a:ext cx="477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eth2</a:t>
            </a:r>
            <a:endParaRPr lang="en-US" sz="1200" b="1" dirty="0">
              <a:solidFill>
                <a:srgbClr val="0070C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926500" y="3038059"/>
            <a:ext cx="832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Vbox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NAT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369405" y="1835479"/>
            <a:ext cx="988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NAT64 /</a:t>
            </a:r>
            <a:br>
              <a:rPr lang="en-US" sz="1600" b="1" dirty="0" smtClean="0"/>
            </a:br>
            <a:r>
              <a:rPr lang="en-US" sz="1600" b="1" dirty="0" smtClean="0"/>
              <a:t>DNS64</a:t>
            </a:r>
            <a:endParaRPr lang="en-US" sz="1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3522369" y="4388270"/>
            <a:ext cx="747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70C0"/>
                </a:solidFill>
              </a:rPr>
              <a:t>Global</a:t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IPv6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84727" y="3055981"/>
            <a:ext cx="832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Vbox</a:t>
            </a:r>
            <a:r>
              <a:rPr lang="en-US" sz="1200" dirty="0" smtClean="0"/>
              <a:t> NAT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6165989" y="3033291"/>
            <a:ext cx="83219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Vbox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NAT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402428" y="3033075"/>
            <a:ext cx="832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Vbox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NAT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665442" y="3083306"/>
            <a:ext cx="802800" cy="2913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8376022" y="3071199"/>
            <a:ext cx="802800" cy="2913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166840" y="3073964"/>
            <a:ext cx="802800" cy="2913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896320" y="3071199"/>
            <a:ext cx="802800" cy="2913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5052860" y="2745492"/>
            <a:ext cx="2767" cy="11669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061745" y="3608072"/>
            <a:ext cx="1238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</a:t>
            </a:r>
            <a:r>
              <a:rPr lang="en-US" sz="1600" b="1" dirty="0" smtClean="0">
                <a:solidFill>
                  <a:srgbClr val="FF0000"/>
                </a:solidFill>
              </a:rPr>
              <a:t>d00::/64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4" name="Cloud 113"/>
          <p:cNvSpPr/>
          <p:nvPr/>
        </p:nvSpPr>
        <p:spPr>
          <a:xfrm>
            <a:off x="1130399" y="4871128"/>
            <a:ext cx="3391200" cy="1182811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>
            <a:stCxn id="92" idx="2"/>
          </p:cNvCxnSpPr>
          <p:nvPr/>
        </p:nvCxnSpPr>
        <p:spPr>
          <a:xfrm>
            <a:off x="2066842" y="3374700"/>
            <a:ext cx="0" cy="16221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061745" y="3958026"/>
            <a:ext cx="2322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2001:****::/64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498516" y="4175334"/>
            <a:ext cx="76200" cy="76200"/>
          </a:xfrm>
          <a:prstGeom prst="ellipse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6061745" y="4229667"/>
            <a:ext cx="4370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70C0"/>
                </a:solidFill>
              </a:rPr>
              <a:t>(Optional: For testing external access via e.g. </a:t>
            </a:r>
            <a:r>
              <a:rPr lang="en-US" sz="1400" b="1" dirty="0" err="1" smtClean="0">
                <a:solidFill>
                  <a:srgbClr val="0070C0"/>
                </a:solidFill>
              </a:rPr>
              <a:t>nodePort</a:t>
            </a:r>
            <a:r>
              <a:rPr lang="en-US" sz="1400" b="1" dirty="0" smtClean="0">
                <a:solidFill>
                  <a:srgbClr val="0070C0"/>
                </a:solidFill>
              </a:rPr>
              <a:t/>
            </a:r>
            <a:br>
              <a:rPr lang="en-US" sz="1400" b="1" dirty="0" smtClean="0">
                <a:solidFill>
                  <a:srgbClr val="0070C0"/>
                </a:solidFill>
              </a:rPr>
            </a:br>
            <a:r>
              <a:rPr lang="en-US" sz="1400" b="1" dirty="0" smtClean="0">
                <a:solidFill>
                  <a:srgbClr val="0070C0"/>
                </a:solidFill>
              </a:rPr>
              <a:t>or </a:t>
            </a:r>
            <a:r>
              <a:rPr lang="en-US" sz="1400" b="1" dirty="0" err="1" smtClean="0">
                <a:solidFill>
                  <a:srgbClr val="0070C0"/>
                </a:solidFill>
              </a:rPr>
              <a:t>externalIP</a:t>
            </a:r>
            <a:r>
              <a:rPr lang="en-US" sz="1400" b="1" dirty="0" smtClean="0">
                <a:solidFill>
                  <a:srgbClr val="0070C0"/>
                </a:solidFill>
              </a:rPr>
              <a:t>. Uses </a:t>
            </a:r>
            <a:r>
              <a:rPr lang="en-US" sz="1400" b="1" dirty="0" err="1" smtClean="0">
                <a:solidFill>
                  <a:srgbClr val="0070C0"/>
                </a:solidFill>
              </a:rPr>
              <a:t>VirtualBox</a:t>
            </a:r>
            <a:r>
              <a:rPr lang="en-US" sz="1400" b="1" dirty="0" smtClean="0">
                <a:solidFill>
                  <a:srgbClr val="0070C0"/>
                </a:solidFill>
              </a:rPr>
              <a:t> bridged adaptor network.)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330623" y="540859"/>
            <a:ext cx="5446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 “IPv6-Only” Topology (Using </a:t>
            </a:r>
            <a:r>
              <a:rPr lang="en-US" sz="2000" b="1" dirty="0" err="1" smtClean="0"/>
              <a:t>VirtualBox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4612465" y="1822705"/>
            <a:ext cx="880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Kube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Master</a:t>
            </a:r>
            <a:endParaRPr lang="en-US" sz="16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6858380" y="1829984"/>
            <a:ext cx="92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Kube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Node </a:t>
            </a:r>
            <a:r>
              <a:rPr lang="en-US" sz="1600" b="1" dirty="0" smtClean="0"/>
              <a:t>1</a:t>
            </a:r>
            <a:endParaRPr lang="en-US" sz="16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9071524" y="1830497"/>
            <a:ext cx="928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Kube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>Node</a:t>
            </a:r>
            <a:r>
              <a:rPr lang="en-US" sz="1600" b="1" dirty="0" smtClean="0"/>
              <a:t> </a:t>
            </a:r>
            <a:r>
              <a:rPr lang="en-US" sz="1600" b="1" dirty="0" smtClean="0"/>
              <a:t>2</a:t>
            </a:r>
            <a:endParaRPr lang="en-US" sz="16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1352593" y="4473580"/>
            <a:ext cx="799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Public</a:t>
            </a:r>
            <a:br>
              <a:rPr lang="en-US" sz="1400" b="1" dirty="0" smtClean="0">
                <a:solidFill>
                  <a:srgbClr val="00B050"/>
                </a:solidFill>
              </a:rPr>
            </a:br>
            <a:r>
              <a:rPr lang="en-US" sz="1400" b="1" dirty="0" smtClean="0">
                <a:solidFill>
                  <a:srgbClr val="00B050"/>
                </a:solidFill>
              </a:rPr>
              <a:t>IPv4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602556" y="1109206"/>
            <a:ext cx="1873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Pod Subnet:</a:t>
            </a:r>
          </a:p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fd00:102::/64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377163" y="1094004"/>
            <a:ext cx="189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Pod Subnet:</a:t>
            </a:r>
          </a:p>
          <a:p>
            <a:pPr algn="ctr"/>
            <a:r>
              <a:rPr lang="en-US" sz="1400" b="1" dirty="0" smtClean="0">
                <a:solidFill>
                  <a:srgbClr val="7030A0"/>
                </a:solidFill>
              </a:rPr>
              <a:t>fd00:101::/64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151152" y="4927352"/>
            <a:ext cx="4426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Service Subnet:</a:t>
            </a:r>
          </a:p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fd00:1234::/64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144292" y="3647222"/>
            <a:ext cx="1238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(ULA Subnet)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144457" y="3993880"/>
            <a:ext cx="1438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70C0"/>
                </a:solidFill>
              </a:rPr>
              <a:t>(GUA Subnet)</a:t>
            </a:r>
            <a:endParaRPr 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26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103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leblancd@cisco.com</dc:creator>
  <cp:lastModifiedBy>leblancd@cisco.com</cp:lastModifiedBy>
  <cp:revision>20</cp:revision>
  <dcterms:created xsi:type="dcterms:W3CDTF">2017-09-25T16:53:02Z</dcterms:created>
  <dcterms:modified xsi:type="dcterms:W3CDTF">2017-09-28T20:50:50Z</dcterms:modified>
</cp:coreProperties>
</file>