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443A41C4-D9E8-4C4C-B616-30A2B7EACE6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60A9147A-0874-4265-ACA7-60BE91804F7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FAB224B0-D6F2-4332-8E70-46D5D148458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460EFAB6-E7D0-44CD-8141-BE8CCBF0766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233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Project MARUTUKKU</a:t>
            </a:r>
            <a:br/>
            <a:r>
              <a:rPr b="0" lang="en-US" sz="2000" spc="-1" strike="noStrike">
                <a:latin typeface="Arial"/>
              </a:rPr>
              <a:t>a.k.a “Rubberhose”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2743200"/>
            <a:ext cx="9000000" cy="20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By John Craig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History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Marutukku was originally created by WikiLeaks founder Julian Assange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It was intended for use by journalists who needed to hide sensitive information from corrupt governments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Supposedly it provided a defense against “rubberhose cryptanalysis”, hence its other name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Functionality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Cryptographically random data is written to a section of the </a:t>
            </a:r>
            <a:r>
              <a:rPr b="0" lang="en-US" sz="2400" spc="-1" strike="noStrike">
                <a:latin typeface="Arial"/>
              </a:rPr>
              <a:t>disk, called an “extent”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Plaintext is first encrypted, and then broken apart and </a:t>
            </a:r>
            <a:r>
              <a:rPr b="0" lang="en-US" sz="2400" spc="-1" strike="noStrike">
                <a:latin typeface="Arial"/>
              </a:rPr>
              <a:t>distributed across the extent, creating an “aspect”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Each aspect has a separate password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It is not externally possible to distinguish an encrypted </a:t>
            </a:r>
            <a:r>
              <a:rPr b="0" lang="en-US" sz="2400" spc="-1" strike="noStrike">
                <a:latin typeface="Arial"/>
              </a:rPr>
              <a:t>fragment of an aspect from random noise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All aspects must be unlocked for the extent to safely be written </a:t>
            </a:r>
            <a:r>
              <a:rPr b="0" lang="en-US" sz="2400" spc="-1" strike="noStrike">
                <a:latin typeface="Arial"/>
              </a:rPr>
              <a:t>to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Demonstration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462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Thank You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2022-05-13T05:19:09Z</dcterms:created>
  <dc:creator/>
  <dc:description/>
  <dc:language>en-US</dc:language>
  <cp:lastModifiedBy/>
  <dcterms:modified xsi:type="dcterms:W3CDTF">2022-05-13T05:26:23Z</dcterms:modified>
  <cp:revision>4</cp:revision>
  <dc:subject/>
  <dc:title>Forestbird</dc:title>
</cp:coreProperties>
</file>