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CA70D-EBF9-4459-92F1-DB0AC90589F3}" v="17" dt="2024-02-02T19:45:0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orales" userId="a6cbb8c5-2270-4829-94b8-11eec947d98f" providerId="ADAL" clId="{16FCA70D-EBF9-4459-92F1-DB0AC90589F3}"/>
    <pc:docChg chg="undo custSel addSld delSld modSld">
      <pc:chgData name="John Morales" userId="a6cbb8c5-2270-4829-94b8-11eec947d98f" providerId="ADAL" clId="{16FCA70D-EBF9-4459-92F1-DB0AC90589F3}" dt="2024-02-02T19:47:46.911" v="386" actId="2696"/>
      <pc:docMkLst>
        <pc:docMk/>
      </pc:docMkLst>
      <pc:sldChg chg="addSp delSp modSp mod">
        <pc:chgData name="John Morales" userId="a6cbb8c5-2270-4829-94b8-11eec947d98f" providerId="ADAL" clId="{16FCA70D-EBF9-4459-92F1-DB0AC90589F3}" dt="2024-02-02T19:45:39.933" v="384" actId="1076"/>
        <pc:sldMkLst>
          <pc:docMk/>
          <pc:sldMk cId="1540673113" sldId="256"/>
        </pc:sldMkLst>
        <pc:spChg chg="mod">
          <ac:chgData name="John Morales" userId="a6cbb8c5-2270-4829-94b8-11eec947d98f" providerId="ADAL" clId="{16FCA70D-EBF9-4459-92F1-DB0AC90589F3}" dt="2024-02-02T18:44:13.065" v="123" actId="1076"/>
          <ac:spMkLst>
            <pc:docMk/>
            <pc:sldMk cId="1540673113" sldId="256"/>
            <ac:spMk id="4" creationId="{36E6B234-1952-00D3-51C8-BB40BE11AC9B}"/>
          </ac:spMkLst>
        </pc:spChg>
        <pc:spChg chg="add mod">
          <ac:chgData name="John Morales" userId="a6cbb8c5-2270-4829-94b8-11eec947d98f" providerId="ADAL" clId="{16FCA70D-EBF9-4459-92F1-DB0AC90589F3}" dt="2024-02-02T18:31:50.040" v="18" actId="14100"/>
          <ac:spMkLst>
            <pc:docMk/>
            <pc:sldMk cId="1540673113" sldId="256"/>
            <ac:spMk id="9" creationId="{E0C3B66D-C847-012D-C36E-74ECC9FD61A9}"/>
          </ac:spMkLst>
        </pc:spChg>
        <pc:spChg chg="add mod">
          <ac:chgData name="John Morales" userId="a6cbb8c5-2270-4829-94b8-11eec947d98f" providerId="ADAL" clId="{16FCA70D-EBF9-4459-92F1-DB0AC90589F3}" dt="2024-02-02T18:33:11.208" v="37" actId="1076"/>
          <ac:spMkLst>
            <pc:docMk/>
            <pc:sldMk cId="1540673113" sldId="256"/>
            <ac:spMk id="12" creationId="{11C79D00-4887-80B7-FFE8-098F07A784E5}"/>
          </ac:spMkLst>
        </pc:spChg>
        <pc:spChg chg="add mod">
          <ac:chgData name="John Morales" userId="a6cbb8c5-2270-4829-94b8-11eec947d98f" providerId="ADAL" clId="{16FCA70D-EBF9-4459-92F1-DB0AC90589F3}" dt="2024-02-02T18:44:15.899" v="124" actId="1076"/>
          <ac:spMkLst>
            <pc:docMk/>
            <pc:sldMk cId="1540673113" sldId="256"/>
            <ac:spMk id="13" creationId="{1E7434B4-30A2-1BC5-CCF7-5714213B63FA}"/>
          </ac:spMkLst>
        </pc:spChg>
        <pc:spChg chg="add mod">
          <ac:chgData name="John Morales" userId="a6cbb8c5-2270-4829-94b8-11eec947d98f" providerId="ADAL" clId="{16FCA70D-EBF9-4459-92F1-DB0AC90589F3}" dt="2024-02-02T18:44:09.087" v="121" actId="1076"/>
          <ac:spMkLst>
            <pc:docMk/>
            <pc:sldMk cId="1540673113" sldId="256"/>
            <ac:spMk id="14" creationId="{FEDA2CEB-22E1-7C3D-1655-02B6410D70AD}"/>
          </ac:spMkLst>
        </pc:spChg>
        <pc:spChg chg="add mod">
          <ac:chgData name="John Morales" userId="a6cbb8c5-2270-4829-94b8-11eec947d98f" providerId="ADAL" clId="{16FCA70D-EBF9-4459-92F1-DB0AC90589F3}" dt="2024-02-02T18:43:36.554" v="108" actId="404"/>
          <ac:spMkLst>
            <pc:docMk/>
            <pc:sldMk cId="1540673113" sldId="256"/>
            <ac:spMk id="15" creationId="{CB330249-473B-08E1-65DE-49EDF892CCB7}"/>
          </ac:spMkLst>
        </pc:spChg>
        <pc:spChg chg="add del mod">
          <ac:chgData name="John Morales" userId="a6cbb8c5-2270-4829-94b8-11eec947d98f" providerId="ADAL" clId="{16FCA70D-EBF9-4459-92F1-DB0AC90589F3}" dt="2024-02-02T18:45:14.528" v="161" actId="478"/>
          <ac:spMkLst>
            <pc:docMk/>
            <pc:sldMk cId="1540673113" sldId="256"/>
            <ac:spMk id="16" creationId="{14FE53D1-8F00-1AD6-3C9A-C73E7E4B7274}"/>
          </ac:spMkLst>
        </pc:spChg>
        <pc:spChg chg="add mod">
          <ac:chgData name="John Morales" userId="a6cbb8c5-2270-4829-94b8-11eec947d98f" providerId="ADAL" clId="{16FCA70D-EBF9-4459-92F1-DB0AC90589F3}" dt="2024-02-02T18:46:40.549" v="191" actId="1076"/>
          <ac:spMkLst>
            <pc:docMk/>
            <pc:sldMk cId="1540673113" sldId="256"/>
            <ac:spMk id="17" creationId="{99B4461D-C0AC-301F-F33F-03818DFDD028}"/>
          </ac:spMkLst>
        </pc:spChg>
        <pc:spChg chg="add mod">
          <ac:chgData name="John Morales" userId="a6cbb8c5-2270-4829-94b8-11eec947d98f" providerId="ADAL" clId="{16FCA70D-EBF9-4459-92F1-DB0AC90589F3}" dt="2024-02-02T18:47:40.132" v="280" actId="1076"/>
          <ac:spMkLst>
            <pc:docMk/>
            <pc:sldMk cId="1540673113" sldId="256"/>
            <ac:spMk id="18" creationId="{511DEAE5-3BAE-0A1B-E7D3-859C8FD833C6}"/>
          </ac:spMkLst>
        </pc:spChg>
        <pc:spChg chg="add mod">
          <ac:chgData name="John Morales" userId="a6cbb8c5-2270-4829-94b8-11eec947d98f" providerId="ADAL" clId="{16FCA70D-EBF9-4459-92F1-DB0AC90589F3}" dt="2024-02-02T18:47:42.008" v="281" actId="1076"/>
          <ac:spMkLst>
            <pc:docMk/>
            <pc:sldMk cId="1540673113" sldId="256"/>
            <ac:spMk id="19" creationId="{727F72D6-1DCE-C267-53B4-44D1728A38D7}"/>
          </ac:spMkLst>
        </pc:spChg>
        <pc:spChg chg="add mod">
          <ac:chgData name="John Morales" userId="a6cbb8c5-2270-4829-94b8-11eec947d98f" providerId="ADAL" clId="{16FCA70D-EBF9-4459-92F1-DB0AC90589F3}" dt="2024-02-02T18:47:23.288" v="259" actId="1076"/>
          <ac:spMkLst>
            <pc:docMk/>
            <pc:sldMk cId="1540673113" sldId="256"/>
            <ac:spMk id="20" creationId="{31A436FC-ED76-3A30-0C23-558160A581F6}"/>
          </ac:spMkLst>
        </pc:spChg>
        <pc:spChg chg="add mod">
          <ac:chgData name="John Morales" userId="a6cbb8c5-2270-4829-94b8-11eec947d98f" providerId="ADAL" clId="{16FCA70D-EBF9-4459-92F1-DB0AC90589F3}" dt="2024-02-02T18:47:47.732" v="282" actId="1076"/>
          <ac:spMkLst>
            <pc:docMk/>
            <pc:sldMk cId="1540673113" sldId="256"/>
            <ac:spMk id="21" creationId="{10BA4E18-1C6D-0732-4979-BB2A3EAA286F}"/>
          </ac:spMkLst>
        </pc:spChg>
        <pc:spChg chg="add del mod">
          <ac:chgData name="John Morales" userId="a6cbb8c5-2270-4829-94b8-11eec947d98f" providerId="ADAL" clId="{16FCA70D-EBF9-4459-92F1-DB0AC90589F3}" dt="2024-02-02T18:48:11.716" v="328" actId="20577"/>
          <ac:spMkLst>
            <pc:docMk/>
            <pc:sldMk cId="1540673113" sldId="256"/>
            <ac:spMk id="22" creationId="{F39FBCD6-D4F2-B7CB-6360-6DAF15DB29A3}"/>
          </ac:spMkLst>
        </pc:spChg>
        <pc:spChg chg="add mod">
          <ac:chgData name="John Morales" userId="a6cbb8c5-2270-4829-94b8-11eec947d98f" providerId="ADAL" clId="{16FCA70D-EBF9-4459-92F1-DB0AC90589F3}" dt="2024-02-02T18:48:25.928" v="329"/>
          <ac:spMkLst>
            <pc:docMk/>
            <pc:sldMk cId="1540673113" sldId="256"/>
            <ac:spMk id="23" creationId="{AEF5D016-609E-AF48-E1DF-C31E4D9FC5D3}"/>
          </ac:spMkLst>
        </pc:spChg>
        <pc:spChg chg="add mod">
          <ac:chgData name="John Morales" userId="a6cbb8c5-2270-4829-94b8-11eec947d98f" providerId="ADAL" clId="{16FCA70D-EBF9-4459-92F1-DB0AC90589F3}" dt="2024-02-02T18:48:32.480" v="331" actId="1076"/>
          <ac:spMkLst>
            <pc:docMk/>
            <pc:sldMk cId="1540673113" sldId="256"/>
            <ac:spMk id="24" creationId="{82878404-4151-9E87-3134-B37DDCFCAC0C}"/>
          </ac:spMkLst>
        </pc:spChg>
        <pc:spChg chg="add mod">
          <ac:chgData name="John Morales" userId="a6cbb8c5-2270-4829-94b8-11eec947d98f" providerId="ADAL" clId="{16FCA70D-EBF9-4459-92F1-DB0AC90589F3}" dt="2024-02-02T18:48:38.288" v="333" actId="1076"/>
          <ac:spMkLst>
            <pc:docMk/>
            <pc:sldMk cId="1540673113" sldId="256"/>
            <ac:spMk id="25" creationId="{9A5D9118-7940-CE4A-10AE-71ECE884E786}"/>
          </ac:spMkLst>
        </pc:spChg>
        <pc:spChg chg="add mod">
          <ac:chgData name="John Morales" userId="a6cbb8c5-2270-4829-94b8-11eec947d98f" providerId="ADAL" clId="{16FCA70D-EBF9-4459-92F1-DB0AC90589F3}" dt="2024-02-02T19:45:39.933" v="384" actId="1076"/>
          <ac:spMkLst>
            <pc:docMk/>
            <pc:sldMk cId="1540673113" sldId="256"/>
            <ac:spMk id="26" creationId="{117EDA63-5A91-3AD1-5EF6-00566BB99888}"/>
          </ac:spMkLst>
        </pc:spChg>
        <pc:cxnChg chg="add mod">
          <ac:chgData name="John Morales" userId="a6cbb8c5-2270-4829-94b8-11eec947d98f" providerId="ADAL" clId="{16FCA70D-EBF9-4459-92F1-DB0AC90589F3}" dt="2024-02-02T18:32:28.644" v="20" actId="14100"/>
          <ac:cxnSpMkLst>
            <pc:docMk/>
            <pc:sldMk cId="1540673113" sldId="256"/>
            <ac:cxnSpMk id="8" creationId="{DCB41BEA-329B-656F-9A1F-BA6C953C9BE3}"/>
          </ac:cxnSpMkLst>
        </pc:cxnChg>
      </pc:sldChg>
      <pc:sldChg chg="new del">
        <pc:chgData name="John Morales" userId="a6cbb8c5-2270-4829-94b8-11eec947d98f" providerId="ADAL" clId="{16FCA70D-EBF9-4459-92F1-DB0AC90589F3}" dt="2024-02-02T19:47:46.911" v="386" actId="2696"/>
        <pc:sldMkLst>
          <pc:docMk/>
          <pc:sldMk cId="39532467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76B0-888B-48C3-B3FC-10CFC57CF195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B9AA-9B3F-4281-916E-0E4A8EB4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E6B234-1952-00D3-51C8-BB40BE11AC9B}"/>
              </a:ext>
            </a:extLst>
          </p:cNvPr>
          <p:cNvSpPr/>
          <p:nvPr/>
        </p:nvSpPr>
        <p:spPr>
          <a:xfrm>
            <a:off x="0" y="2057400"/>
            <a:ext cx="12192000" cy="2272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6A011-AF37-E4CE-8CF2-336252369E07}"/>
              </a:ext>
            </a:extLst>
          </p:cNvPr>
          <p:cNvSpPr/>
          <p:nvPr/>
        </p:nvSpPr>
        <p:spPr>
          <a:xfrm>
            <a:off x="0" y="6545317"/>
            <a:ext cx="12192000" cy="23700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5CF3B-3AD9-7938-F1CC-2C80352D5174}"/>
              </a:ext>
            </a:extLst>
          </p:cNvPr>
          <p:cNvSpPr/>
          <p:nvPr/>
        </p:nvSpPr>
        <p:spPr>
          <a:xfrm>
            <a:off x="0" y="4272455"/>
            <a:ext cx="12192000" cy="22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B41BEA-329B-656F-9A1F-BA6C953C9BE3}"/>
              </a:ext>
            </a:extLst>
          </p:cNvPr>
          <p:cNvCxnSpPr>
            <a:cxnSpLocks/>
          </p:cNvCxnSpPr>
          <p:nvPr/>
        </p:nvCxnSpPr>
        <p:spPr>
          <a:xfrm>
            <a:off x="0" y="6257754"/>
            <a:ext cx="12192000" cy="1036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3B66D-C847-012D-C36E-74ECC9FD61A9}"/>
              </a:ext>
            </a:extLst>
          </p:cNvPr>
          <p:cNvSpPr txBox="1"/>
          <p:nvPr/>
        </p:nvSpPr>
        <p:spPr>
          <a:xfrm>
            <a:off x="409903" y="5888421"/>
            <a:ext cx="134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79D00-4887-80B7-FFE8-098F07A784E5}"/>
              </a:ext>
            </a:extLst>
          </p:cNvPr>
          <p:cNvSpPr txBox="1"/>
          <p:nvPr/>
        </p:nvSpPr>
        <p:spPr>
          <a:xfrm>
            <a:off x="10670628" y="5921689"/>
            <a:ext cx="1521373" cy="36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434B4-30A2-1BC5-CCF7-5714213B63FA}"/>
              </a:ext>
            </a:extLst>
          </p:cNvPr>
          <p:cNvSpPr txBox="1"/>
          <p:nvPr/>
        </p:nvSpPr>
        <p:spPr>
          <a:xfrm>
            <a:off x="-19879" y="2083961"/>
            <a:ext cx="244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Experiences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A2CEB-22E1-7C3D-1655-02B6410D70AD}"/>
              </a:ext>
            </a:extLst>
          </p:cNvPr>
          <p:cNvSpPr txBox="1"/>
          <p:nvPr/>
        </p:nvSpPr>
        <p:spPr>
          <a:xfrm>
            <a:off x="-63611" y="4255832"/>
            <a:ext cx="30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Mediocre Experiences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30249-473B-08E1-65DE-49EDF892CCB7}"/>
              </a:ext>
            </a:extLst>
          </p:cNvPr>
          <p:cNvSpPr txBox="1"/>
          <p:nvPr/>
        </p:nvSpPr>
        <p:spPr>
          <a:xfrm>
            <a:off x="0" y="6575224"/>
            <a:ext cx="232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Bad Experiences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B4461D-C0AC-301F-F33F-03818DFDD028}"/>
              </a:ext>
            </a:extLst>
          </p:cNvPr>
          <p:cNvSpPr/>
          <p:nvPr/>
        </p:nvSpPr>
        <p:spPr>
          <a:xfrm>
            <a:off x="10061050" y="4346886"/>
            <a:ext cx="2130950" cy="5963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Refill Medicines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1DEAE5-3BAE-0A1B-E7D3-859C8FD833C6}"/>
              </a:ext>
            </a:extLst>
          </p:cNvPr>
          <p:cNvSpPr/>
          <p:nvPr/>
        </p:nvSpPr>
        <p:spPr>
          <a:xfrm>
            <a:off x="5030525" y="2138985"/>
            <a:ext cx="2130950" cy="813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Dispense Medicines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7F72D6-1DCE-C267-53B4-44D1728A38D7}"/>
              </a:ext>
            </a:extLst>
          </p:cNvPr>
          <p:cNvSpPr/>
          <p:nvPr/>
        </p:nvSpPr>
        <p:spPr>
          <a:xfrm>
            <a:off x="0" y="2620449"/>
            <a:ext cx="2130950" cy="7802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Dispense Medicine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436FC-ED76-3A30-0C23-558160A581F6}"/>
              </a:ext>
            </a:extLst>
          </p:cNvPr>
          <p:cNvSpPr/>
          <p:nvPr/>
        </p:nvSpPr>
        <p:spPr>
          <a:xfrm>
            <a:off x="10061050" y="6575224"/>
            <a:ext cx="2130950" cy="7802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medicines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BA4E18-1C6D-0732-4979-BB2A3EAA286F}"/>
              </a:ext>
            </a:extLst>
          </p:cNvPr>
          <p:cNvSpPr/>
          <p:nvPr/>
        </p:nvSpPr>
        <p:spPr>
          <a:xfrm>
            <a:off x="10061050" y="7420789"/>
            <a:ext cx="2130950" cy="7802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new medicines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9FBCD6-D4F2-B7CB-6360-6DAF15DB29A3}"/>
              </a:ext>
            </a:extLst>
          </p:cNvPr>
          <p:cNvSpPr/>
          <p:nvPr/>
        </p:nvSpPr>
        <p:spPr>
          <a:xfrm>
            <a:off x="4944386" y="4308407"/>
            <a:ext cx="2130950" cy="813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Inventory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878404-4151-9E87-3134-B37DDCFCAC0C}"/>
              </a:ext>
            </a:extLst>
          </p:cNvPr>
          <p:cNvSpPr/>
          <p:nvPr/>
        </p:nvSpPr>
        <p:spPr>
          <a:xfrm>
            <a:off x="10061050" y="5071942"/>
            <a:ext cx="2130950" cy="813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Inventory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5D9118-7940-CE4A-10AE-71ECE884E786}"/>
              </a:ext>
            </a:extLst>
          </p:cNvPr>
          <p:cNvSpPr/>
          <p:nvPr/>
        </p:nvSpPr>
        <p:spPr>
          <a:xfrm>
            <a:off x="18404" y="4802502"/>
            <a:ext cx="2130950" cy="813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Inventory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EDA63-5A91-3AD1-5EF6-00566BB99888}"/>
              </a:ext>
            </a:extLst>
          </p:cNvPr>
          <p:cNvSpPr txBox="1"/>
          <p:nvPr/>
        </p:nvSpPr>
        <p:spPr>
          <a:xfrm>
            <a:off x="1979629" y="319708"/>
            <a:ext cx="8455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USB Medicine Dispenser</a:t>
            </a:r>
          </a:p>
          <a:p>
            <a:pPr algn="ctr"/>
            <a:r>
              <a:rPr lang="en-US" sz="4800" dirty="0"/>
              <a:t>Journey Map</a:t>
            </a:r>
          </a:p>
        </p:txBody>
      </p:sp>
    </p:spTree>
    <p:extLst>
      <p:ext uri="{BB962C8B-B14F-4D97-AF65-F5344CB8AC3E}">
        <p14:creationId xmlns:p14="http://schemas.microsoft.com/office/powerpoint/2010/main" val="154067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35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Morales</dc:creator>
  <cp:lastModifiedBy>John Morales</cp:lastModifiedBy>
  <cp:revision>1</cp:revision>
  <dcterms:created xsi:type="dcterms:W3CDTF">2024-02-02T18:25:26Z</dcterms:created>
  <dcterms:modified xsi:type="dcterms:W3CDTF">2024-02-02T19:47:48Z</dcterms:modified>
</cp:coreProperties>
</file>