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56EC-77A7-EE43-5AB2-39060BF1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D7A4-0DAB-B9B5-D598-8C8AA8582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C778-079D-A623-2096-985DB39A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4C91-DBCC-315C-8015-1F176FC9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D8AC-A71C-EF8E-71FF-F496F139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284A-31B1-74C7-2738-788396C8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F178E-A233-3539-8AE4-D042CBBB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E85B-B9B7-744A-44C5-F022F5F8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AB16-4EF8-CFD9-537E-CCEBFC5A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3CA6-8A88-344D-88E8-6E911C47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54F53-7E51-39E4-E4EF-5270F7DD2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D2F60-85DC-70A3-48D9-0D31F2ACE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A62D-E855-6CA9-994F-EC0B685E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9E69-2235-F459-DB0A-5050DDE4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BD30-1659-2576-2CA7-5B8D0F9D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ED19-CA2A-C96F-D9C2-61B711D7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478F-CD51-8E60-96E0-0BDE6710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2E93-7441-09BF-BA4A-5ABD4A6E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DDEF-39FB-9AAA-AF76-2FDDB97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192E-4FA6-3837-61B2-A78AD0F5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E4C7-3169-489C-940D-7A5DF9A4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9402F-328A-7CEA-EFE3-2EFB17F0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EE54-AA53-E42D-318B-1727B7CA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10A8-B2CC-CFAC-0029-A37289A9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F2AA-9588-0504-0396-77B015D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F492-FCDA-A5F7-6780-DE98130E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71A5-0B74-1E98-D0CC-708EB42EA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0792-DCB5-1EAC-65AF-328866CD4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FC32D-8D85-65FF-A331-F7EEE06C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9A73-358D-099F-E7A3-2BB2CF06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777A-6A65-2DC6-82CE-021C1AD5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CC25-083E-ABA7-680C-3FE400D9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AFE3-D26F-2C0F-0AAF-A86275E1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AB741-466D-8088-F957-D0635FEB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E9678-172F-3981-7798-F5EACE139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4DEA5-C9A9-D35A-BFD4-77B1BC4B6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FCC9D-98BC-35D7-7FDF-78C7F617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FBB28-186D-F367-F9AD-5C5DECC6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77A06-B55D-0392-5570-91111C87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45B-8A95-ECB7-48BA-5E59BD56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840FB-A025-FF6F-567E-3DB06683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BBCBE-B523-BCCA-B885-2A9FAB3A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75628-9240-C282-ACA7-F0629A7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9C23-6555-1943-B028-195D458B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85A8E-E975-9546-AB69-DB005853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CF8C-4722-6D2B-C12C-F46DC29E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305C-8067-DBFB-C821-B6D12832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A8BE-8D42-9C7D-76D1-565A7167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1DC27-9112-1F76-E4C0-049FBE09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D3AA8-175A-58EA-DAA0-7CC40CE9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CB5C-2C7D-A66F-CFBF-477D3E2C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675-BEDA-E1A2-E760-3CDE23FD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15B-D38C-7A8F-BC14-502FC3F8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B58D9-D456-1501-3A51-B895DC125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E981B-C843-2240-B6EF-A1ED4082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886EC-B9DA-1ED7-FBA9-6DEF0B8C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F4D9-D9EA-F702-D15A-96084AD3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B5952-4505-E9E7-ABF3-07AB8E6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411C4-A145-B0D7-918C-27B841ED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82E9-9A56-0E91-418E-BEE22C39C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0F82-F09F-0FE2-61C0-8BA94D01A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BC72-B5D1-4D62-80E4-A1A11B57CB11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9B6A-7217-0BF3-B137-79F74A1D2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BA76-C19E-7F6B-6E6A-1EE145FF2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C1DF-246A-44F7-B095-6BB8DE89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5A9AF2-F322-C754-60E1-9FE4D9EF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" y="633045"/>
            <a:ext cx="6693841" cy="5711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E9B5B7-9AD3-C1E1-1453-D774D45F613D}"/>
              </a:ext>
            </a:extLst>
          </p:cNvPr>
          <p:cNvSpPr txBox="1"/>
          <p:nvPr/>
        </p:nvSpPr>
        <p:spPr>
          <a:xfrm>
            <a:off x="6717323" y="633045"/>
            <a:ext cx="50467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GIS user creates a new ArcGIS Metadata record, using the Metadata Editor in ArcGIS Pro, for all datasets that will have metadata records loaded to </a:t>
            </a:r>
            <a:r>
              <a:rPr lang="en-US" dirty="0" err="1"/>
              <a:t>InPort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user then searches the </a:t>
            </a:r>
            <a:r>
              <a:rPr lang="en-US" dirty="0" err="1"/>
              <a:t>InPort</a:t>
            </a:r>
            <a:r>
              <a:rPr lang="en-US" dirty="0"/>
              <a:t> website to find the project that the metadata records will be placed under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catalog id is then recorded in the ArcGIS Metadata element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ArcGIS Metadata record is checked for the presence of the </a:t>
            </a:r>
            <a:r>
              <a:rPr lang="en-US" dirty="0" err="1"/>
              <a:t>mdParentID</a:t>
            </a:r>
            <a:r>
              <a:rPr lang="en-US" dirty="0"/>
              <a:t> element using Python. If missing, then the element is added and populated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Updating the </a:t>
            </a:r>
            <a:r>
              <a:rPr lang="en-US" dirty="0" err="1"/>
              <a:t>InPort</a:t>
            </a:r>
            <a:r>
              <a:rPr lang="en-US" dirty="0"/>
              <a:t> API search function so that it is possible to get the catalog id for a specific project (load new datasets metadata) or a dataset (updating existing datasets metadata) would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290900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Fisheries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John.F.Kennedy</dc:creator>
  <cp:lastModifiedBy>John.F.Kennedy</cp:lastModifiedBy>
  <cp:revision>2</cp:revision>
  <dcterms:created xsi:type="dcterms:W3CDTF">2025-06-17T16:45:04Z</dcterms:created>
  <dcterms:modified xsi:type="dcterms:W3CDTF">2025-06-17T17:19:22Z</dcterms:modified>
</cp:coreProperties>
</file>