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7C42B37C-6601-429F-BED1-36370FCADBB3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193F47F-D89D-445F-A28F-430A51C81EFB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Cyber Security Club – First GBM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What we do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GBMs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CTFs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Other events/meetups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  <a:ea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Goals for year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Boring stuff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Ethical Hacking Agreement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Bitly link: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Anti-hazing form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REMEMBER TO SIGN THE SHEET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Security can’t be taught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Not too hard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Grueling research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How to break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Upcoming Events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CSAW CTF – September 13</a:t>
            </a:r>
            <a:r>
              <a:rPr b="1" lang="en-US" sz="2600" spc="-1" strike="noStrike" baseline="14000000">
                <a:solidFill>
                  <a:srgbClr val="1c1c1c"/>
                </a:solidFill>
                <a:latin typeface="Source Sans Pro Semibold"/>
              </a:rPr>
              <a:t>th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GBM before then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Grab Linux VM before then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Helpful resources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Security learning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podcasts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classes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Practice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Linux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LibreOffice/6.3.0.4$Linux_X86_64 LibreOffice_project/30$Build-4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2019-08-27T21:20:40Z</dcterms:created>
  <dc:creator/>
  <dc:description/>
  <dc:language>en-US</dc:language>
  <cp:lastModifiedBy/>
  <dcterms:modified xsi:type="dcterms:W3CDTF">2019-08-27T22:40:34Z</dcterms:modified>
  <cp:revision>3</cp:revision>
  <dc:subject/>
  <dc:title>Alizarin</dc:title>
</cp:coreProperties>
</file>