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6" r:id="rId7"/>
    <p:sldId id="279" r:id="rId8"/>
    <p:sldId id="260" r:id="rId9"/>
    <p:sldId id="262" r:id="rId10"/>
    <p:sldId id="263" r:id="rId11"/>
    <p:sldId id="265" r:id="rId12"/>
    <p:sldId id="266" r:id="rId13"/>
    <p:sldId id="272" r:id="rId14"/>
    <p:sldId id="273" r:id="rId15"/>
    <p:sldId id="274" r:id="rId16"/>
    <p:sldId id="270" r:id="rId17"/>
    <p:sldId id="271" r:id="rId18"/>
    <p:sldId id="259" r:id="rId19"/>
    <p:sldId id="258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hn-fitzpatrick/design_patter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 Ruby and </a:t>
            </a:r>
            <a:r>
              <a:rPr lang="en-US" dirty="0" smtClean="0"/>
              <a:t>Rails</a:t>
            </a:r>
            <a:br>
              <a:rPr lang="en-US" dirty="0" smtClean="0"/>
            </a:br>
            <a:r>
              <a:rPr lang="en-US" dirty="0" smtClean="0"/>
              <a:t>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Fitzpatrick</a:t>
            </a:r>
          </a:p>
          <a:p>
            <a:r>
              <a:rPr lang="en-US" dirty="0" smtClean="0"/>
              <a:t>Enable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“Provide an interface for creating families of related or dependent objects without specifying their concrete classes.“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5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Rpg.new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if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RpgFactory.create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elsif</a:t>
            </a:r>
            <a:r>
              <a:rPr lang="en-US" sz="1100" dirty="0" smtClean="0">
                <a:latin typeface="Consolas"/>
                <a:cs typeface="Consolas"/>
              </a:rPr>
              <a:t>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“board”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BoardFactory.create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6" y="1059537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448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Abstract Factory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8" y="1182912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Object.const_get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type.to_s.capitalize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0" y="813581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games &lt;&lt; </a:t>
            </a:r>
            <a:r>
              <a:rPr lang="en-US" sz="1100" dirty="0" err="1" smtClean="0">
                <a:latin typeface="Consolas"/>
                <a:cs typeface="Consolas"/>
              </a:rPr>
              <a:t>GameFactory.create</a:t>
            </a:r>
            <a:r>
              <a:rPr lang="en-US" sz="1100" dirty="0" smtClean="0">
                <a:latin typeface="Consolas"/>
                <a:cs typeface="Consolas"/>
              </a:rPr>
              <a:t> game[:type],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4" y="1182909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8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“Avoid </a:t>
            </a:r>
            <a:r>
              <a:rPr lang="en-US" dirty="0"/>
              <a:t>c</a:t>
            </a:r>
            <a:r>
              <a:rPr lang="en-US" dirty="0" smtClean="0"/>
              <a:t>oupling the sender of a request to its receiver by giving more than one object a chance to handle the request. Chain the receiving objects and pass the request along the chain until an object handles it.”</a:t>
            </a:r>
          </a:p>
          <a:p>
            <a:pPr marL="0" indent="0">
              <a:buNone/>
            </a:pPr>
            <a:r>
              <a:rPr lang="en-US" dirty="0" smtClean="0"/>
              <a:t>Ruby’s method dispatch is a form of Chain of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3657600" cy="23077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return if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next_in_line.process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“error”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5029200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5312229"/>
            <a:ext cx="8331199" cy="121919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irb</a:t>
            </a:r>
            <a:r>
              <a:rPr lang="en-US" sz="1100" dirty="0" smtClean="0">
                <a:latin typeface="Consolas"/>
                <a:cs typeface="Consolas"/>
              </a:rPr>
              <a:t>&gt; chain = </a:t>
            </a:r>
            <a:r>
              <a:rPr lang="en-US" sz="1100" dirty="0" err="1" smtClean="0">
                <a:latin typeface="Consolas"/>
                <a:cs typeface="Consolas"/>
              </a:rPr>
              <a:t>FirstLink.new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SecondLink.new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ThirdLink.new</a:t>
            </a:r>
            <a:r>
              <a:rPr lang="en-US" sz="1100" dirty="0" smtClean="0">
                <a:latin typeface="Consolas"/>
                <a:cs typeface="Consolas"/>
              </a:rPr>
              <a:t>(nil)))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String.new</a:t>
            </a:r>
            <a:r>
              <a:rPr lang="en-US" sz="1100" dirty="0" smtClean="0">
                <a:latin typeface="Consolas"/>
                <a:cs typeface="Consolas"/>
              </a:rPr>
              <a:t>(“Hi”)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Double.new</a:t>
            </a:r>
            <a:r>
              <a:rPr lang="en-US" sz="1100" dirty="0" smtClean="0">
                <a:latin typeface="Consolas"/>
                <a:cs typeface="Consolas"/>
              </a:rPr>
              <a:t>(“1.00”)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 smtClean="0">
                <a:latin typeface="Consolas"/>
                <a:cs typeface="Consolas"/>
              </a:rPr>
              <a:t>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something else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4"/>
          </p:nvPr>
        </p:nvSpPr>
        <p:spPr>
          <a:xfrm>
            <a:off x="4564743" y="1059540"/>
            <a:ext cx="4049487" cy="40712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FirstLink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if request </a:t>
            </a:r>
            <a:r>
              <a:rPr lang="en-US" sz="1000" dirty="0" err="1" smtClean="0">
                <a:latin typeface="Consolas"/>
                <a:cs typeface="Consolas"/>
              </a:rPr>
              <a:t>instanceof</a:t>
            </a:r>
            <a:r>
              <a:rPr lang="en-US" sz="1000" dirty="0" smtClean="0">
                <a:latin typeface="Consolas"/>
                <a:cs typeface="Consolas"/>
              </a:rPr>
              <a:t>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”It’s a string”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e</a:t>
            </a:r>
            <a:r>
              <a:rPr lang="en-US" sz="10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SecondLink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if request </a:t>
            </a:r>
            <a:r>
              <a:rPr lang="en-US" sz="1000" dirty="0" err="1" smtClean="0">
                <a:latin typeface="Consolas"/>
                <a:cs typeface="Consolas"/>
              </a:rPr>
              <a:t>instanceof</a:t>
            </a:r>
            <a:r>
              <a:rPr lang="en-US" sz="1000" dirty="0" smtClean="0">
                <a:latin typeface="Consolas"/>
                <a:cs typeface="Consolas"/>
              </a:rPr>
              <a:t>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“It’s a double”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ThirdLink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puts “It’s something else”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5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Ruby allows us to do something interesting with Chain of Responsibility: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method_missing</a:t>
            </a:r>
            <a:r>
              <a:rPr lang="en-US" dirty="0" smtClean="0">
                <a:latin typeface="Consolas"/>
                <a:cs typeface="Consolas"/>
              </a:rPr>
              <a:t>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next_in_line.__SEND</a:t>
            </a:r>
            <a:r>
              <a:rPr lang="en-US" dirty="0" smtClean="0">
                <a:latin typeface="Consolas"/>
                <a:cs typeface="Consolas"/>
              </a:rPr>
              <a:t>__(name,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dirty="0" smtClean="0">
                <a:cs typeface="Consolas"/>
              </a:rPr>
              <a:t>With this, “links” in the chain do not have to have the same interface.</a:t>
            </a:r>
          </a:p>
        </p:txBody>
      </p:sp>
    </p:spTree>
    <p:extLst>
      <p:ext uri="{BB962C8B-B14F-4D97-AF65-F5344CB8AC3E}">
        <p14:creationId xmlns:p14="http://schemas.microsoft.com/office/powerpoint/2010/main" val="35564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 a family of algorithms, encapsulate each one, and make them interchangeable. Strategy lets the algorithm vary independently from clients that use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8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Pattern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8229600" cy="4390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process cash payment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CreditCardPaymentStrategy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merchant account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PaymentStrategyFactory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self.create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if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credit_card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CresitCardPaymentStrategy.new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elsif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CashPaymentStrategy.new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0" y="55154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6008914"/>
            <a:ext cx="8331199" cy="66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o</a:t>
            </a:r>
            <a:r>
              <a:rPr lang="en-US" sz="1100" dirty="0" smtClean="0">
                <a:latin typeface="Consolas"/>
                <a:cs typeface="Consolas"/>
              </a:rPr>
              <a:t>rder = </a:t>
            </a:r>
            <a:r>
              <a:rPr lang="en-US" sz="1100" dirty="0" err="1" smtClean="0">
                <a:latin typeface="Consolas"/>
                <a:cs typeface="Consolas"/>
              </a:rPr>
              <a:t>Order.new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payment_strategy</a:t>
            </a:r>
            <a:r>
              <a:rPr lang="en-US" sz="1100" dirty="0" smtClean="0">
                <a:latin typeface="Consolas"/>
                <a:cs typeface="Consolas"/>
              </a:rPr>
              <a:t> = </a:t>
            </a:r>
            <a:r>
              <a:rPr lang="en-US" sz="1100" dirty="0" err="1" smtClean="0">
                <a:latin typeface="Consolas"/>
                <a:cs typeface="Consolas"/>
              </a:rPr>
              <a:t>PaymentStrategyFactory.create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order.payment_method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p</a:t>
            </a:r>
            <a:r>
              <a:rPr lang="en-US" sz="1100" dirty="0" err="1" smtClean="0">
                <a:latin typeface="Consolas"/>
                <a:cs typeface="Consolas"/>
              </a:rPr>
              <a:t>ayment_strategy.process</a:t>
            </a:r>
            <a:r>
              <a:rPr lang="en-US" sz="1100" dirty="0" smtClean="0">
                <a:latin typeface="Consolas"/>
                <a:cs typeface="Consolas"/>
              </a:rPr>
              <a:t>(order)</a:t>
            </a:r>
            <a:r>
              <a:rPr lang="en-US" sz="1100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83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(</a:t>
            </a:r>
            <a:r>
              <a:rPr lang="en-US" dirty="0" err="1" smtClean="0"/>
              <a:t>a.k.a</a:t>
            </a:r>
            <a:r>
              <a:rPr lang="en-US" dirty="0" smtClean="0"/>
              <a:t> Double Abstraction)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“Decouples an abstraction from its implementation so that the two can vary independently.“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@movement =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movement.forward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distance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SlowedMovement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FastMovement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1.5)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FastMovement.new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car.forward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b</a:t>
            </a:r>
            <a:r>
              <a:rPr lang="en-US" sz="1100" dirty="0" smtClean="0">
                <a:latin typeface="Consolas"/>
                <a:cs typeface="Consolas"/>
              </a:rPr>
              <a:t>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SlowedMovement.new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bicycle.forward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9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Patterns: Elements of Reusable Object-Oriented Software</a:t>
            </a:r>
          </a:p>
          <a:p>
            <a:pPr lvl="1"/>
            <a:r>
              <a:rPr lang="en-US" sz="2000" dirty="0" smtClean="0"/>
              <a:t>Erich Gamma</a:t>
            </a:r>
          </a:p>
          <a:p>
            <a:pPr lvl="1"/>
            <a:r>
              <a:rPr lang="en-US" sz="2000" dirty="0" smtClean="0"/>
              <a:t>Richard Helm</a:t>
            </a:r>
          </a:p>
          <a:p>
            <a:pPr lvl="1"/>
            <a:r>
              <a:rPr lang="en-US" sz="2000" dirty="0" smtClean="0"/>
              <a:t>Ralph Johnson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Vlissides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3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4927599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rubygems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active_support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include Moveable,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initialize(move, turn)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move.to_s.camelize.constantize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turn.to_s.camelize.constantize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puts “X = #{x}, Y = #{y}”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5689600" y="754744"/>
            <a:ext cx="3098800" cy="56968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Moveable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FastMover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1.50)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SlowMover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0.75)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turn(direction,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# change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TightTurner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quick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WideTurner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slowly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5050189"/>
            <a:ext cx="4608285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car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fast_mover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wide_turner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car.go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 X = 196, Y = 84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bicycle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slow_mover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tight_turner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bicycle.go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X = 70, Y = 80</a:t>
            </a:r>
          </a:p>
        </p:txBody>
      </p:sp>
    </p:spTree>
    <p:extLst>
      <p:ext uri="{BB962C8B-B14F-4D97-AF65-F5344CB8AC3E}">
        <p14:creationId xmlns:p14="http://schemas.microsoft.com/office/powerpoint/2010/main" val="240411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Quotes about each pattern come straight out of the Design Patterns book.</a:t>
            </a:r>
          </a:p>
          <a:p>
            <a:r>
              <a:rPr lang="en-US" dirty="0" smtClean="0"/>
              <a:t>While I’ve tried to come up with unique examples, many are inspired by existing blog posts and wiki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Repo: </a:t>
            </a:r>
            <a:r>
              <a:rPr lang="en-US" sz="2000" dirty="0" smtClean="0">
                <a:hlinkClick r:id="rId2"/>
              </a:rPr>
              <a:t>http://github.com/john-fitzpatrick/design_patterns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Design Patters Will Return!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7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Low-Hanging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– “Define and interface for creating an object, but let subclasses decide which classes to instantiate” </a:t>
            </a:r>
            <a:r>
              <a:rPr lang="en-US" b="1" i="1" dirty="0" err="1" smtClean="0"/>
              <a:t>Object.new</a:t>
            </a:r>
            <a:r>
              <a:rPr lang="en-US" dirty="0" smtClean="0"/>
              <a:t> is an example.</a:t>
            </a:r>
          </a:p>
          <a:p>
            <a:r>
              <a:rPr lang="en-US" dirty="0" smtClean="0"/>
              <a:t>Iterator – “Provide a method to access elements of an aggregate object without exposing its underlying representation” </a:t>
            </a:r>
            <a:r>
              <a:rPr lang="en-US" b="1" i="1" dirty="0" err="1" smtClean="0"/>
              <a:t>Object.each</a:t>
            </a:r>
            <a:r>
              <a:rPr lang="en-US" dirty="0" smtClean="0"/>
              <a:t>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“Ensure a class only has one instance, and provide a global point of access to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762703"/>
            <a:ext cx="3643086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$logger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72" y="1393371"/>
            <a:ext cx="84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2435160"/>
            <a:ext cx="3563258" cy="678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include Singleton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372" y="20658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3369656"/>
            <a:ext cx="6858000" cy="140554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self.log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@@log ||= </a:t>
            </a:r>
            <a:r>
              <a:rPr lang="en-US" sz="1100" dirty="0" err="1" smtClean="0">
                <a:latin typeface="Consolas"/>
                <a:cs typeface="Consolas"/>
              </a:rPr>
              <a:t>File.open</a:t>
            </a:r>
            <a:r>
              <a:rPr lang="en-US" sz="1100" dirty="0" smtClean="0">
                <a:latin typeface="Consolas"/>
                <a:cs typeface="Consolas"/>
              </a:rPr>
              <a:t>(“</a:t>
            </a:r>
            <a:r>
              <a:rPr lang="en-US" sz="1100" dirty="0" err="1" smtClean="0">
                <a:latin typeface="Consolas"/>
                <a:cs typeface="Consolas"/>
              </a:rPr>
              <a:t>log.txt</a:t>
            </a:r>
            <a:r>
              <a:rPr lang="en-US" sz="1100" dirty="0" smtClean="0">
                <a:latin typeface="Consolas"/>
                <a:cs typeface="Consolas"/>
              </a:rPr>
              <a:t>”, “a”)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@@</a:t>
            </a:r>
            <a:r>
              <a:rPr lang="en-US" sz="1100" dirty="0" err="1" smtClean="0">
                <a:latin typeface="Consolas"/>
                <a:cs typeface="Consolas"/>
              </a:rPr>
              <a:t>log.puts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372" y="3000325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“Convert the interface of a class into another interface clients expect. Adapter lets classes work together that couldn’t otherwise because of incompatible interfaces”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Adapter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1059540"/>
            <a:ext cx="3214915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ThingAdapter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initialize(thing)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@thing = thing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thing.move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method_missing</a:t>
            </a:r>
            <a:r>
              <a:rPr lang="en-US" sz="1100" dirty="0" smtClean="0">
                <a:latin typeface="Consolas"/>
                <a:cs typeface="Consolas"/>
              </a:rPr>
              <a:t>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thing.__SEND</a:t>
            </a:r>
            <a:r>
              <a:rPr lang="en-US" sz="1100" dirty="0" smtClean="0">
                <a:latin typeface="Consolas"/>
                <a:cs typeface="Consolas"/>
              </a:rPr>
              <a:t>__(name,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3541485" y="1060320"/>
            <a:ext cx="1473201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move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1657" y="690989"/>
            <a:ext cx="155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Reopen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5646057" y="1060320"/>
            <a:ext cx="3381829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MetricRuler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#length in 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ImperialRuler</a:t>
            </a:r>
            <a:r>
              <a:rPr lang="en-US" sz="1100" dirty="0" smtClean="0">
                <a:latin typeface="Consolas"/>
                <a:cs typeface="Consolas"/>
              </a:rPr>
              <a:t> &lt; Metric Ruler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alias_method</a:t>
            </a:r>
            <a:r>
              <a:rPr lang="en-US" sz="1100" dirty="0" smtClean="0">
                <a:latin typeface="Consolas"/>
                <a:cs typeface="Consolas"/>
              </a:rPr>
              <a:t> :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:measure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* 1.0936133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5429" y="691768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029" y="4601029"/>
            <a:ext cx="852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Pure – when you do not want to or cannot modify the existing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Reopen – when the method you want to call doesn’t exist in the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Extend – when the method exists but the output is not suitable for </a:t>
            </a:r>
            <a:r>
              <a:rPr lang="en-US" smtClean="0"/>
              <a:t>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“Defines the skeleton of an algorithm in an operation, deferring some steps to subclasses. Template Method lets subclasses redefine certain steps on an algorithm without changing the algorithm’s structure.“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Method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29754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play_game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Chess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arrange chess pieces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Monopoly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shuffle cards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 distribute money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g</a:t>
            </a:r>
            <a:r>
              <a:rPr lang="en-US" sz="1100" dirty="0" smtClean="0">
                <a:latin typeface="Consolas"/>
                <a:cs typeface="Consolas"/>
              </a:rPr>
              <a:t>ame = </a:t>
            </a:r>
            <a:r>
              <a:rPr lang="en-US" sz="1100" dirty="0" err="1" smtClean="0">
                <a:latin typeface="Consolas"/>
                <a:cs typeface="Consolas"/>
              </a:rPr>
              <a:t>Monopoly.new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game.play_game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123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776</Words>
  <Application>Microsoft Macintosh PowerPoint</Application>
  <PresentationFormat>On-screen Show (4:3)</PresentationFormat>
  <Paragraphs>421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Patterns In Ruby and Rails (part 1)</vt:lpstr>
      <vt:lpstr>Patterns</vt:lpstr>
      <vt:lpstr>Some Low-Hanging Fruit</vt:lpstr>
      <vt:lpstr>Singleton</vt:lpstr>
      <vt:lpstr>Singleton Examples</vt:lpstr>
      <vt:lpstr>Adaptor</vt:lpstr>
      <vt:lpstr>Adapter Examples</vt:lpstr>
      <vt:lpstr>Template Method</vt:lpstr>
      <vt:lpstr>Template Method Example</vt:lpstr>
      <vt:lpstr>Abstract Factory</vt:lpstr>
      <vt:lpstr>Abstract Factory Example</vt:lpstr>
      <vt:lpstr>Rubyish Abstract Factory</vt:lpstr>
      <vt:lpstr>Chain of Responsibility</vt:lpstr>
      <vt:lpstr>Chain of Responsibility Example</vt:lpstr>
      <vt:lpstr>Chain of Responsibility, con’t</vt:lpstr>
      <vt:lpstr>Strategy Pattern</vt:lpstr>
      <vt:lpstr>Strategy Pattern Example</vt:lpstr>
      <vt:lpstr>Bridge (a.k.a Double Abstraction)</vt:lpstr>
      <vt:lpstr>Bridge Example</vt:lpstr>
      <vt:lpstr>Rubyish Bridge Example</vt:lpstr>
      <vt:lpstr>Credits</vt:lpstr>
      <vt:lpstr>There’s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Ruby and Rails</dc:title>
  <dc:creator>John Fitzpatrick</dc:creator>
  <cp:lastModifiedBy>John Fitzpatrick</cp:lastModifiedBy>
  <cp:revision>75</cp:revision>
  <dcterms:created xsi:type="dcterms:W3CDTF">2012-10-22T14:20:49Z</dcterms:created>
  <dcterms:modified xsi:type="dcterms:W3CDTF">2012-10-24T15:00:54Z</dcterms:modified>
</cp:coreProperties>
</file>