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5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8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5D7A-8428-4E95-980E-F36F74FF2F97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7DF5-05DC-4C54-B30E-6CA3370E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b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050" y="38100"/>
            <a:ext cx="4800600" cy="1089025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rgbClr val="FF0000"/>
                </a:solidFill>
              </a:rPr>
              <a:t>Hit or Miss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1752600"/>
            <a:ext cx="5638800" cy="1371600"/>
          </a:xfrm>
        </p:spPr>
        <p:txBody>
          <a:bodyPr>
            <a:normAutofit fontScale="92500"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group’s efforts to code a blackjack game in C++.</a:t>
            </a:r>
            <a:endParaRPr lang="en-US" sz="40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to handle [1 &amp;&amp; 16] when it come to 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eval_Dealer_Aces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curPlace</a:t>
            </a:r>
            <a:r>
              <a:rPr lang="en-US" dirty="0"/>
              <a:t>)</a:t>
            </a:r>
          </a:p>
          <a:p>
            <a:r>
              <a:rPr lang="en-US" dirty="0"/>
              <a:t>{// this will assume that the hand value evaluates to over 16 already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x = 0; x &lt;= </a:t>
            </a:r>
            <a:r>
              <a:rPr lang="en-US" dirty="0" err="1"/>
              <a:t>curPlace</a:t>
            </a:r>
            <a:r>
              <a:rPr lang="en-US" dirty="0"/>
              <a:t>; x++)</a:t>
            </a:r>
          </a:p>
          <a:p>
            <a:r>
              <a:rPr lang="en-US" dirty="0"/>
              <a:t>	{		</a:t>
            </a:r>
          </a:p>
          <a:p>
            <a:r>
              <a:rPr lang="en-US" dirty="0"/>
              <a:t>		if (</a:t>
            </a:r>
            <a:r>
              <a:rPr lang="en-US" dirty="0" err="1"/>
              <a:t>dealer_hand</a:t>
            </a:r>
            <a:r>
              <a:rPr lang="en-US" dirty="0"/>
              <a:t>[x].card == "Ace")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dealer_hand</a:t>
            </a:r>
            <a:r>
              <a:rPr lang="en-US" dirty="0"/>
              <a:t>[x].value = 1;</a:t>
            </a:r>
          </a:p>
          <a:p>
            <a:r>
              <a:rPr lang="en-US" dirty="0"/>
              <a:t>			</a:t>
            </a:r>
            <a:r>
              <a:rPr lang="en-US" dirty="0" err="1"/>
              <a:t>dealer_value_calc</a:t>
            </a:r>
            <a:r>
              <a:rPr lang="en-US" dirty="0"/>
              <a:t>();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if (</a:t>
            </a:r>
            <a:r>
              <a:rPr lang="en-US" dirty="0" err="1"/>
              <a:t>dlrValue</a:t>
            </a:r>
            <a:r>
              <a:rPr lang="en-US" dirty="0"/>
              <a:t> &lt; 17)</a:t>
            </a:r>
          </a:p>
          <a:p>
            <a:r>
              <a:rPr lang="en-US" dirty="0"/>
              <a:t>				return;</a:t>
            </a:r>
          </a:p>
          <a:p>
            <a:endParaRPr lang="en-US" dirty="0"/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9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MISTAKES &amp; HAPPY </a:t>
            </a:r>
            <a:r>
              <a:rPr lang="en-US" dirty="0" smtClean="0"/>
              <a:t>ACCIDENTS FOUND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If-win state for player card value accidently counted bust as a win</a:t>
            </a:r>
          </a:p>
          <a:p>
            <a:pPr lvl="1"/>
            <a:r>
              <a:rPr lang="en-US" dirty="0" smtClean="0"/>
              <a:t>Dual aces didn’t go soft. [value is 22 instead of 2]</a:t>
            </a:r>
          </a:p>
          <a:p>
            <a:pPr lvl="1"/>
            <a:r>
              <a:rPr lang="en-US" dirty="0" smtClean="0"/>
              <a:t>John wrote a do-while/do-wop loop that makes the user repeat until a proper command is entered [play/quit/hit/stay/bank] rather than crashing and running 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have been fixed for final project.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fun?</a:t>
            </a:r>
          </a:p>
          <a:p>
            <a:pPr lvl="1"/>
            <a:r>
              <a:rPr lang="en-US" dirty="0" smtClean="0"/>
              <a:t>Yes. My dad liked it.</a:t>
            </a:r>
          </a:p>
          <a:p>
            <a:r>
              <a:rPr lang="en-US" dirty="0" smtClean="0"/>
              <a:t>Could we make this better?</a:t>
            </a:r>
          </a:p>
          <a:p>
            <a:pPr lvl="1"/>
            <a:r>
              <a:rPr lang="en-US" dirty="0" smtClean="0"/>
              <a:t>Yes: In the future, we’ll try to incorporate double-downs and splits.</a:t>
            </a:r>
          </a:p>
          <a:p>
            <a:pPr lvl="1"/>
            <a:r>
              <a:rPr lang="en-US" dirty="0" smtClean="0"/>
              <a:t>And if we’re feeling really lucky</a:t>
            </a:r>
            <a:r>
              <a:rPr lang="en-US" smtClean="0"/>
              <a:t>, graphics.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blackjackpokerportal.com/wp-content/uploads/2013/04/blackjack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914400"/>
            <a:ext cx="3848100" cy="762000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Goals</a:t>
            </a:r>
            <a:endParaRPr lang="en-US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5867400" cy="13716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WORKING BLACKJACK GAME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83373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it fun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506593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full Vegas rules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42672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 bank and wallet system.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4250" y="2674710"/>
            <a:ext cx="180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screen clean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4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John Grillo\AppData\Local\Microsoft\Windows\Temporary Internet Files\Content.IE5\FBQEP4GG\MP90040886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Rulez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038600" cy="4525963"/>
          </a:xfrm>
        </p:spPr>
        <p:txBody>
          <a:bodyPr/>
          <a:lstStyle/>
          <a:p>
            <a:r>
              <a:rPr lang="en-US" b="1" dirty="0" smtClean="0"/>
              <a:t>What we could do:</a:t>
            </a:r>
          </a:p>
          <a:p>
            <a:pPr lvl="1"/>
            <a:r>
              <a:rPr lang="en-US" b="1" dirty="0" smtClean="0"/>
              <a:t>Standard Blackjack rules.</a:t>
            </a:r>
          </a:p>
          <a:p>
            <a:pPr lvl="1"/>
            <a:r>
              <a:rPr lang="en-US" b="1" dirty="0" smtClean="0"/>
              <a:t>Play money</a:t>
            </a:r>
          </a:p>
          <a:p>
            <a:pPr lvl="1"/>
            <a:r>
              <a:rPr lang="en-US" b="1" dirty="0" smtClean="0"/>
              <a:t>Auto-wins</a:t>
            </a:r>
          </a:p>
          <a:p>
            <a:pPr lvl="1"/>
            <a:r>
              <a:rPr lang="en-US" b="1" dirty="0" smtClean="0"/>
              <a:t>Check wallet</a:t>
            </a:r>
          </a:p>
          <a:p>
            <a:pPr lvl="1"/>
            <a:r>
              <a:rPr lang="en-US" b="1" dirty="0" smtClean="0"/>
              <a:t>Clean screen after every play</a:t>
            </a:r>
          </a:p>
          <a:p>
            <a:pPr lvl="1"/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No “double down.”</a:t>
            </a:r>
          </a:p>
          <a:p>
            <a:r>
              <a:rPr lang="en-US" dirty="0" smtClean="0"/>
              <a:t>No Splits.</a:t>
            </a:r>
          </a:p>
          <a:p>
            <a:pPr lvl="1"/>
            <a:r>
              <a:rPr lang="en-US" dirty="0" smtClean="0"/>
              <a:t>Just a little too complex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1" y="0"/>
            <a:ext cx="8229600" cy="1143000"/>
          </a:xfrm>
        </p:spPr>
        <p:txBody>
          <a:bodyPr/>
          <a:lstStyle/>
          <a:p>
            <a:r>
              <a:rPr lang="en-US" dirty="0" smtClean="0"/>
              <a:t>PUDDING/PROOF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84" y="914400"/>
            <a:ext cx="8229600" cy="1219200"/>
          </a:xfrm>
        </p:spPr>
        <p:txBody>
          <a:bodyPr/>
          <a:lstStyle/>
          <a:p>
            <a:r>
              <a:rPr lang="en-US" dirty="0" smtClean="0"/>
              <a:t>AND OUR SCREENSHOT TO SHOW </a:t>
            </a:r>
            <a:r>
              <a:rPr lang="en-US" dirty="0" smtClean="0"/>
              <a:t>THAT IT </a:t>
            </a:r>
            <a:r>
              <a:rPr lang="en-US" dirty="0" smtClean="0"/>
              <a:t>WORKS.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286000"/>
            <a:ext cx="85601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YOU CAN EAT OFF </a:t>
            </a:r>
            <a:r>
              <a:rPr lang="en-US" dirty="0" smtClean="0"/>
              <a:t>OF!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bool</a:t>
            </a:r>
            <a:r>
              <a:rPr lang="en-US" dirty="0"/>
              <a:t> menu = true;</a:t>
            </a:r>
          </a:p>
          <a:p>
            <a:r>
              <a:rPr lang="en-US" dirty="0"/>
              <a:t>	char option;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showpoint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(2);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"Welcome to the table! We'll be playing blackjack!"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"The menu options are as follows: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"'Q' or 'q' will quit the program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"'B' or 'b' will show the bank.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"'P' or 'p' will deal the cards and begin play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"'W' or 'w' will bring your wallet to the screen.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"All other keys will repeat the menu options. 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 &gt;&gt; option;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//the switch structure to make the menu possible.</a:t>
            </a:r>
          </a:p>
          <a:p>
            <a:r>
              <a:rPr lang="en-US" dirty="0"/>
              <a:t>		switch (option)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case 'B':</a:t>
            </a:r>
          </a:p>
          <a:p>
            <a:r>
              <a:rPr lang="en-US" dirty="0"/>
              <a:t>			case 'b':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"Bank: $" &lt;&lt; dealer(0) &lt;&lt; </a:t>
            </a:r>
            <a:r>
              <a:rPr lang="en-US" dirty="0" err="1"/>
              <a:t>endl</a:t>
            </a:r>
            <a:r>
              <a:rPr lang="en-US" dirty="0"/>
              <a:t>;					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		system("pause");</a:t>
            </a:r>
          </a:p>
          <a:p>
            <a:r>
              <a:rPr lang="en-US" dirty="0"/>
              <a:t>				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				break;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play, make your bet, and…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08829" cy="4419600"/>
          </a:xfrm>
        </p:spPr>
      </p:pic>
    </p:spTree>
    <p:extLst>
      <p:ext uri="{BB962C8B-B14F-4D97-AF65-F5344CB8AC3E}">
        <p14:creationId xmlns:p14="http://schemas.microsoft.com/office/powerpoint/2010/main" val="13090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" y="1219200"/>
            <a:ext cx="9086678" cy="4953000"/>
          </a:xfrm>
        </p:spPr>
      </p:pic>
    </p:spTree>
    <p:extLst>
      <p:ext uri="{BB962C8B-B14F-4D97-AF65-F5344CB8AC3E}">
        <p14:creationId xmlns:p14="http://schemas.microsoft.com/office/powerpoint/2010/main" val="251701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win?</a:t>
            </a:r>
          </a:p>
          <a:p>
            <a:r>
              <a:rPr lang="en-US" dirty="0" smtClean="0"/>
              <a:t>Yes—you walk away from the table.</a:t>
            </a:r>
          </a:p>
          <a:p>
            <a:r>
              <a:rPr lang="en-US" dirty="0" smtClean="0"/>
              <a:t>Or you bankrupt the dealer.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87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PROUD OF OUR FUNCTIONS—THIS ONE SETS CARD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setting_deck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z = 0;</a:t>
            </a:r>
          </a:p>
          <a:p>
            <a:r>
              <a:rPr lang="en-US" dirty="0"/>
              <a:t>	string </a:t>
            </a:r>
            <a:r>
              <a:rPr lang="en-US" dirty="0" err="1"/>
              <a:t>crd_suite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x = 1; x &lt; 5; x++)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counter++;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switch (x)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case 1:</a:t>
            </a:r>
          </a:p>
          <a:p>
            <a:r>
              <a:rPr lang="en-US" dirty="0"/>
              <a:t>			</a:t>
            </a:r>
            <a:r>
              <a:rPr lang="en-US" dirty="0" err="1"/>
              <a:t>crd_suite</a:t>
            </a:r>
            <a:r>
              <a:rPr lang="en-US" dirty="0"/>
              <a:t> = " of Spades";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2:</a:t>
            </a:r>
          </a:p>
          <a:p>
            <a:r>
              <a:rPr lang="en-US" dirty="0"/>
              <a:t>			</a:t>
            </a:r>
            <a:r>
              <a:rPr lang="en-US" dirty="0" err="1"/>
              <a:t>crd_suite</a:t>
            </a:r>
            <a:r>
              <a:rPr lang="en-US" dirty="0"/>
              <a:t> = " of Clubs";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3:</a:t>
            </a:r>
          </a:p>
          <a:p>
            <a:r>
              <a:rPr lang="en-US" dirty="0"/>
              <a:t>			</a:t>
            </a:r>
            <a:r>
              <a:rPr lang="en-US" dirty="0" err="1"/>
              <a:t>crd_suite</a:t>
            </a:r>
            <a:r>
              <a:rPr lang="en-US" dirty="0"/>
              <a:t> = " of Diamonds";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4:</a:t>
            </a:r>
          </a:p>
          <a:p>
            <a:r>
              <a:rPr lang="en-US" dirty="0"/>
              <a:t>			</a:t>
            </a:r>
            <a:r>
              <a:rPr lang="en-US" dirty="0" err="1"/>
              <a:t>crd_suite</a:t>
            </a:r>
            <a:r>
              <a:rPr lang="en-US" dirty="0"/>
              <a:t> = " of Hearts";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3261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286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Hit or Miss</vt:lpstr>
      <vt:lpstr>The Goals</vt:lpstr>
      <vt:lpstr>Da Rulez!</vt:lpstr>
      <vt:lpstr>PUDDING/PROOF</vt:lpstr>
      <vt:lpstr>CODE YOU CAN EAT OFF OF!</vt:lpstr>
      <vt:lpstr>So you play, make your bet, and…</vt:lpstr>
      <vt:lpstr>HIT ME!</vt:lpstr>
      <vt:lpstr>AND SO ON</vt:lpstr>
      <vt:lpstr>PROUD OF OUR FUNCTIONS—THIS ONE SETS CARD TYPE</vt:lpstr>
      <vt:lpstr>So how to handle [1 &amp;&amp; 16] when it come to aces?</vt:lpstr>
      <vt:lpstr>INTERESTING MISTAKES &amp; HAPPY ACCIDENTS FOUND IN DEVELOPMENT</vt:lpstr>
      <vt:lpstr>So 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Grillo</dc:creator>
  <cp:lastModifiedBy>2-255</cp:lastModifiedBy>
  <cp:revision>21</cp:revision>
  <dcterms:created xsi:type="dcterms:W3CDTF">2013-08-15T20:31:32Z</dcterms:created>
  <dcterms:modified xsi:type="dcterms:W3CDTF">2013-08-21T17:43:32Z</dcterms:modified>
</cp:coreProperties>
</file>