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OccamsPresentation</Template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Harrold</dc:creator>
  <cp:keywords/>
  <dc:description/>
  <cp:lastModifiedBy>John Harrold</cp:lastModifiedBy>
  <cp:revision>9</cp:revision>
  <dcterms:created xsi:type="dcterms:W3CDTF">2022-06-17T14:02:13Z</dcterms:created>
  <dcterms:modified xsi:type="dcterms:W3CDTF">2022-06-17T14:31:58Z</dcterms:modified>
  <cp:category/>
</cp:coreProperties>
</file>