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1680"/>
  </p:normalViewPr>
  <p:slideViewPr>
    <p:cSldViewPr>
      <p:cViewPr varScale="1">
        <p:scale>
          <a:sx n="96" d="100"/>
          <a:sy n="96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80302-B604-C840-9E83-4D961A1CD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90" y="5917944"/>
            <a:ext cx="1781820" cy="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9/19/21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9/19/21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9/19/21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9/19/21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751F0-E357-AA48-8FC4-AEFB7F9C45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31" y="5946120"/>
            <a:ext cx="1781820" cy="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9/19/21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9/19/21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9/19/21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A2247-8042-084E-8974-524A230C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1484784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49FA58-F2E5-B949-919F-958B0C3358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51520" y="150558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9/19/21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9/19/21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lide_background_tall.png">
            <a:extLst>
              <a:ext uri="{FF2B5EF4-FFF2-40B4-BE49-F238E27FC236}">
                <a16:creationId xmlns:a16="http://schemas.microsoft.com/office/drawing/2014/main" id="{ACC962F4-866F-B741-BCFC-4F33528E4B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938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9/19/21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62" r:id="rId6"/>
    <p:sldLayoutId id="2147483658" r:id="rId7"/>
    <p:sldLayoutId id="2147483657" r:id="rId8"/>
    <p:sldLayoutId id="2147483659" r:id="rId9"/>
    <p:sldLayoutId id="2147483654" r:id="rId10"/>
    <p:sldLayoutId id="21474836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John Harrold</cp:lastModifiedBy>
  <cp:revision>81</cp:revision>
  <dcterms:created xsi:type="dcterms:W3CDTF">2017-02-13T16:18:36Z</dcterms:created>
  <dcterms:modified xsi:type="dcterms:W3CDTF">2021-09-19T23:31:38Z</dcterms:modified>
  <cp:category/>
</cp:coreProperties>
</file>