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"/>
  </p:notesMasterIdLst>
  <p:handoutMasterIdLst>
    <p:handoutMasterId r:id="rId3"/>
  </p:handoutMaster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76"/>
    <p:restoredTop sz="91678"/>
  </p:normalViewPr>
  <p:slideViewPr>
    <p:cSldViewPr>
      <p:cViewPr varScale="1">
        <p:scale>
          <a:sx n="120" d="100"/>
          <a:sy n="120" d="100"/>
        </p:scale>
        <p:origin x="2144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handoutMaster" Target="handoutMasters/handoutMaster1.xml"/><Relationship Id="rId7" Type="http://schemas.openxmlformats.org/officeDocument/2006/relationships/theme" Target="theme/theme1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656253-81D4-504C-9F22-C43A5586B7F8}" type="datetimeFigureOut">
              <a:rPr lang="en-US" smtClean="0"/>
              <a:t>7/5/21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E7671F-65B2-C943-88AE-640BC5686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76081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A38B4D-A065-A048-981C-DE16882AB0B1}" type="datetimeFigureOut">
              <a:rPr lang="en-US" smtClean="0"/>
              <a:t>7/5/21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F00962-FE5E-434B-80E6-1D6B8A946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45002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899800-6C86-9946-AECC-4EE86BC1632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7167" y="5517232"/>
            <a:ext cx="1102066" cy="1210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80000"/>
              </a:lnSpc>
              <a:defRPr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251520" y="6356350"/>
            <a:ext cx="720080" cy="365125"/>
          </a:xfrm>
        </p:spPr>
        <p:txBody>
          <a:bodyPr/>
          <a:lstStyle/>
          <a:p>
            <a:fld id="{D871C1FE-9025-5C49-BA5C-C24D6151D8FF}" type="datetime1">
              <a:rPr lang="en-US" smtClean="0"/>
              <a:t>7/5/21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043608" y="6356350"/>
            <a:ext cx="7056784" cy="365125"/>
          </a:xfrm>
        </p:spPr>
        <p:txBody>
          <a:bodyPr/>
          <a:lstStyle>
            <a:lvl1pPr algn="l">
              <a:defRPr/>
            </a:lvl1pPr>
          </a:lstStyle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2400" y="6356350"/>
            <a:ext cx="720080" cy="365125"/>
          </a:xfrm>
        </p:spPr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251520" y="6356350"/>
            <a:ext cx="720080" cy="365125"/>
          </a:xfrm>
        </p:spPr>
        <p:txBody>
          <a:bodyPr/>
          <a:lstStyle/>
          <a:p>
            <a:fld id="{52BA1850-337E-7747-91FB-64B4051995E4}" type="datetime1">
              <a:rPr lang="en-US" smtClean="0"/>
              <a:t>7/5/21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043608" y="6356350"/>
            <a:ext cx="7056784" cy="365125"/>
          </a:xfrm>
        </p:spPr>
        <p:txBody>
          <a:bodyPr/>
          <a:lstStyle>
            <a:lvl1pPr algn="l">
              <a:defRPr/>
            </a:lvl1pPr>
          </a:lstStyle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72400" y="6356350"/>
            <a:ext cx="720080" cy="365125"/>
          </a:xfrm>
        </p:spPr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548680"/>
            <a:ext cx="8640960" cy="706090"/>
          </a:xfrm>
        </p:spPr>
        <p:txBody>
          <a:bodyPr anchor="b"/>
          <a:lstStyle>
            <a:lvl1pPr>
              <a:lnSpc>
                <a:spcPct val="80000"/>
              </a:lnSpc>
              <a:defRPr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600200"/>
            <a:ext cx="8686800" cy="457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51520" y="6356350"/>
            <a:ext cx="720080" cy="365125"/>
          </a:xfrm>
        </p:spPr>
        <p:txBody>
          <a:bodyPr/>
          <a:lstStyle/>
          <a:p>
            <a:fld id="{AA0DAA0C-97E8-DA4A-9975-EC4E464C2F40}" type="datetime1">
              <a:rPr lang="en-US" smtClean="0"/>
              <a:t>7/5/21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43608" y="6356350"/>
            <a:ext cx="7056784" cy="365125"/>
          </a:xfrm>
        </p:spPr>
        <p:txBody>
          <a:bodyPr/>
          <a:lstStyle>
            <a:lvl1pPr algn="l">
              <a:defRPr/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72400" y="6356350"/>
            <a:ext cx="720080" cy="365125"/>
          </a:xfrm>
        </p:spPr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3"/>
          </p:nvPr>
        </p:nvSpPr>
        <p:spPr>
          <a:xfrm>
            <a:off x="251520" y="1038746"/>
            <a:ext cx="8640959" cy="36036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586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548680"/>
            <a:ext cx="8640960" cy="706090"/>
          </a:xfrm>
        </p:spPr>
        <p:txBody>
          <a:bodyPr anchor="b"/>
          <a:lstStyle>
            <a:lvl1pPr>
              <a:lnSpc>
                <a:spcPct val="80000"/>
              </a:lnSpc>
              <a:defRPr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600200"/>
            <a:ext cx="8686800" cy="4572000"/>
          </a:xfrm>
          <a:prstGeom prst="rect">
            <a:avLst/>
          </a:prstGeom>
        </p:spPr>
        <p:txBody>
          <a:bodyPr/>
          <a:lstStyle>
            <a:lvl1pPr marL="457200" indent="-457200">
              <a:buFont typeface="Arial" panose="020B0604020202020204" pitchFamily="34" charset="0"/>
              <a:buChar char="•"/>
              <a:defRPr/>
            </a:lvl1pPr>
            <a:lvl2pPr marL="914400" indent="-457200">
              <a:buFont typeface="Arial" panose="020B0604020202020204" pitchFamily="34" charset="0"/>
              <a:buChar char="•"/>
              <a:defRPr/>
            </a:lvl2pPr>
            <a:lvl3pPr marL="1257300" indent="-342900">
              <a:buFont typeface="Arial" panose="020B0604020202020204" pitchFamily="34" charset="0"/>
              <a:buChar char="•"/>
              <a:defRPr/>
            </a:lvl3pPr>
            <a:lvl4pPr marL="1714500" indent="-342900">
              <a:buFont typeface="Arial" panose="020B0604020202020204" pitchFamily="34" charset="0"/>
              <a:buChar char="•"/>
              <a:defRPr/>
            </a:lvl4pPr>
            <a:lvl5pPr marL="2171700" indent="-3429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51520" y="6356350"/>
            <a:ext cx="720080" cy="365125"/>
          </a:xfrm>
        </p:spPr>
        <p:txBody>
          <a:bodyPr/>
          <a:lstStyle/>
          <a:p>
            <a:fld id="{AA0DAA0C-97E8-DA4A-9975-EC4E464C2F40}" type="datetime1">
              <a:rPr lang="en-US" smtClean="0"/>
              <a:t>7/5/21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43608" y="6356350"/>
            <a:ext cx="7056784" cy="365125"/>
          </a:xfrm>
        </p:spPr>
        <p:txBody>
          <a:bodyPr/>
          <a:lstStyle>
            <a:lvl1pPr algn="l">
              <a:defRPr/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72400" y="6356350"/>
            <a:ext cx="720080" cy="365125"/>
          </a:xfrm>
        </p:spPr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3"/>
          </p:nvPr>
        </p:nvSpPr>
        <p:spPr>
          <a:xfrm>
            <a:off x="251520" y="1038746"/>
            <a:ext cx="8640959" cy="36036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47031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62578"/>
            <a:ext cx="7772400" cy="1470025"/>
          </a:xfrm>
        </p:spPr>
        <p:txBody>
          <a:bodyPr anchor="t"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254125"/>
            <a:ext cx="7772400" cy="1752600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l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53197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ntent_header_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476672"/>
            <a:ext cx="8640960" cy="778098"/>
          </a:xfrm>
        </p:spPr>
        <p:txBody>
          <a:bodyPr/>
          <a:lstStyle>
            <a:lvl1pPr>
              <a:lnSpc>
                <a:spcPct val="80000"/>
              </a:lnSpc>
              <a:defRPr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520" y="2204864"/>
            <a:ext cx="4244280" cy="4032448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04864"/>
            <a:ext cx="4244280" cy="4032448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51520" y="6356350"/>
            <a:ext cx="720080" cy="365125"/>
          </a:xfrm>
        </p:spPr>
        <p:txBody>
          <a:bodyPr/>
          <a:lstStyle/>
          <a:p>
            <a:fld id="{04A76F9C-33B6-4248-95F4-E755A51BE64F}" type="datetime1">
              <a:rPr lang="en-US" smtClean="0"/>
              <a:t>7/5/21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43608" y="6356350"/>
            <a:ext cx="7056784" cy="365125"/>
          </a:xfrm>
        </p:spPr>
        <p:txBody>
          <a:bodyPr/>
          <a:lstStyle>
            <a:lvl1pPr algn="l">
              <a:defRPr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72400" y="6356350"/>
            <a:ext cx="720080" cy="365125"/>
          </a:xfrm>
        </p:spPr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3"/>
          </p:nvPr>
        </p:nvSpPr>
        <p:spPr>
          <a:xfrm>
            <a:off x="251521" y="1038424"/>
            <a:ext cx="8640960" cy="36036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4"/>
          </p:nvPr>
        </p:nvSpPr>
        <p:spPr>
          <a:xfrm>
            <a:off x="251520" y="1535113"/>
            <a:ext cx="424586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24745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ntent_header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476672"/>
            <a:ext cx="8640960" cy="778098"/>
          </a:xfrm>
        </p:spPr>
        <p:txBody>
          <a:bodyPr/>
          <a:lstStyle>
            <a:lvl1pPr>
              <a:lnSpc>
                <a:spcPct val="80000"/>
              </a:lnSpc>
              <a:defRPr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520" y="2204864"/>
            <a:ext cx="4244280" cy="4032448"/>
          </a:xfrm>
          <a:prstGeom prst="rect">
            <a:avLst/>
          </a:prstGeom>
        </p:spPr>
        <p:txBody>
          <a:bodyPr/>
          <a:lstStyle>
            <a:lvl1pPr>
              <a:buNone/>
              <a:defRPr sz="2800"/>
            </a:lvl1pPr>
            <a:lvl2pPr>
              <a:buNone/>
              <a:defRPr sz="2400"/>
            </a:lvl2pPr>
            <a:lvl3pPr>
              <a:buNone/>
              <a:defRPr sz="2000"/>
            </a:lvl3pPr>
            <a:lvl4pPr>
              <a:buNone/>
              <a:defRPr sz="1800"/>
            </a:lvl4pPr>
            <a:lvl5pPr>
              <a:buNone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04864"/>
            <a:ext cx="4244280" cy="4032448"/>
          </a:xfrm>
          <a:prstGeom prst="rect">
            <a:avLst/>
          </a:prstGeom>
        </p:spPr>
        <p:txBody>
          <a:bodyPr/>
          <a:lstStyle>
            <a:lvl1pPr>
              <a:buNone/>
              <a:defRPr sz="2800"/>
            </a:lvl1pPr>
            <a:lvl2pPr>
              <a:buNone/>
              <a:defRPr sz="2400"/>
            </a:lvl2pPr>
            <a:lvl3pPr>
              <a:buNone/>
              <a:defRPr sz="2000"/>
            </a:lvl3pPr>
            <a:lvl4pPr>
              <a:buNone/>
              <a:defRPr sz="1800"/>
            </a:lvl4pPr>
            <a:lvl5pPr>
              <a:buNone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51520" y="6356350"/>
            <a:ext cx="720080" cy="365125"/>
          </a:xfrm>
        </p:spPr>
        <p:txBody>
          <a:bodyPr/>
          <a:lstStyle/>
          <a:p>
            <a:fld id="{04A76F9C-33B6-4248-95F4-E755A51BE64F}" type="datetime1">
              <a:rPr lang="en-US" smtClean="0"/>
              <a:t>7/5/21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43608" y="6356350"/>
            <a:ext cx="7056784" cy="365125"/>
          </a:xfrm>
        </p:spPr>
        <p:txBody>
          <a:bodyPr/>
          <a:lstStyle>
            <a:lvl1pPr algn="l">
              <a:defRPr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72400" y="6356350"/>
            <a:ext cx="720080" cy="365125"/>
          </a:xfrm>
        </p:spPr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3"/>
          </p:nvPr>
        </p:nvSpPr>
        <p:spPr>
          <a:xfrm>
            <a:off x="251521" y="1038424"/>
            <a:ext cx="8640960" cy="36036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4"/>
          </p:nvPr>
        </p:nvSpPr>
        <p:spPr>
          <a:xfrm>
            <a:off x="251520" y="1535113"/>
            <a:ext cx="424586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24745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84159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ntent_header_text_ba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476672"/>
            <a:ext cx="8640960" cy="778098"/>
          </a:xfrm>
        </p:spPr>
        <p:txBody>
          <a:bodyPr/>
          <a:lstStyle>
            <a:lvl1pPr>
              <a:lnSpc>
                <a:spcPct val="80000"/>
              </a:lnSpc>
              <a:defRPr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520" y="2204864"/>
            <a:ext cx="4244280" cy="403244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04864"/>
            <a:ext cx="4244280" cy="403244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51520" y="6356350"/>
            <a:ext cx="720080" cy="365125"/>
          </a:xfrm>
        </p:spPr>
        <p:txBody>
          <a:bodyPr/>
          <a:lstStyle/>
          <a:p>
            <a:fld id="{7BA53915-059E-FD4B-A198-BD5AD9F97206}" type="datetime1">
              <a:rPr lang="en-US" smtClean="0"/>
              <a:t>7/5/21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43608" y="6356350"/>
            <a:ext cx="7056784" cy="365125"/>
          </a:xfrm>
        </p:spPr>
        <p:txBody>
          <a:bodyPr/>
          <a:lstStyle>
            <a:lvl1pPr algn="l">
              <a:defRPr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72400" y="6356350"/>
            <a:ext cx="720080" cy="365125"/>
          </a:xfrm>
        </p:spPr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3"/>
          </p:nvPr>
        </p:nvSpPr>
        <p:spPr>
          <a:xfrm>
            <a:off x="251521" y="1038424"/>
            <a:ext cx="8640960" cy="36036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7B3A2247-8042-084E-8974-524A230C958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645025" y="1484784"/>
            <a:ext cx="424745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3749FA58-F2E5-B949-919F-958B0C335830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251520" y="1505583"/>
            <a:ext cx="424586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96778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ntent_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476672"/>
            <a:ext cx="8640960" cy="778098"/>
          </a:xfrm>
        </p:spPr>
        <p:txBody>
          <a:bodyPr/>
          <a:lstStyle>
            <a:lvl1pPr>
              <a:lnSpc>
                <a:spcPct val="80000"/>
              </a:lnSpc>
              <a:defRPr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520" y="1600200"/>
            <a:ext cx="4261104" cy="4572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251960" cy="4572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51520" y="6356350"/>
            <a:ext cx="720080" cy="365125"/>
          </a:xfrm>
        </p:spPr>
        <p:txBody>
          <a:bodyPr/>
          <a:lstStyle/>
          <a:p>
            <a:fld id="{F7C6CE28-510F-5240-BB2D-5CAA84033ED0}" type="datetime1">
              <a:rPr lang="en-US" smtClean="0"/>
              <a:t>7/5/21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43608" y="6356350"/>
            <a:ext cx="7056784" cy="365125"/>
          </a:xfrm>
        </p:spPr>
        <p:txBody>
          <a:bodyPr/>
          <a:lstStyle>
            <a:lvl1pPr algn="l">
              <a:defRPr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72400" y="6356350"/>
            <a:ext cx="720080" cy="365125"/>
          </a:xfrm>
        </p:spPr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3"/>
          </p:nvPr>
        </p:nvSpPr>
        <p:spPr>
          <a:xfrm>
            <a:off x="251520" y="1038424"/>
            <a:ext cx="8640959" cy="36036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95125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ntent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476672"/>
            <a:ext cx="8640960" cy="778098"/>
          </a:xfrm>
        </p:spPr>
        <p:txBody>
          <a:bodyPr/>
          <a:lstStyle>
            <a:lvl1pPr>
              <a:lnSpc>
                <a:spcPct val="80000"/>
              </a:lnSpc>
              <a:defRPr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520" y="1600200"/>
            <a:ext cx="4244280" cy="463711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244280" cy="463711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51520" y="6356350"/>
            <a:ext cx="720080" cy="365125"/>
          </a:xfrm>
        </p:spPr>
        <p:txBody>
          <a:bodyPr/>
          <a:lstStyle/>
          <a:p>
            <a:fld id="{DC8473B6-9DB1-6841-865B-A1275004FC4D}" type="datetime1">
              <a:rPr lang="en-US" smtClean="0"/>
              <a:t>7/5/21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43608" y="6356350"/>
            <a:ext cx="7056784" cy="365125"/>
          </a:xfrm>
        </p:spPr>
        <p:txBody>
          <a:bodyPr/>
          <a:lstStyle>
            <a:lvl1pPr algn="l">
              <a:defRPr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72400" y="6356350"/>
            <a:ext cx="720080" cy="365125"/>
          </a:xfrm>
        </p:spPr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3"/>
          </p:nvPr>
        </p:nvSpPr>
        <p:spPr>
          <a:xfrm>
            <a:off x="251520" y="1038424"/>
            <a:ext cx="8640959" cy="36036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81592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slide_background_tall.png">
            <a:extLst>
              <a:ext uri="{FF2B5EF4-FFF2-40B4-BE49-F238E27FC236}">
                <a16:creationId xmlns:a16="http://schemas.microsoft.com/office/drawing/2014/main" id="{ACC962F4-866F-B741-BCFC-4F33528E4B9C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49388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62670"/>
            <a:ext cx="8229600" cy="77809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520" y="1600200"/>
            <a:ext cx="8640960" cy="47091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1520" y="6356350"/>
            <a:ext cx="72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B1BC43-4B43-954F-8BAE-86993A84B7B7}" type="datetime1">
              <a:rPr lang="en-US" smtClean="0"/>
              <a:t>7/5/21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43608" y="6356350"/>
            <a:ext cx="70567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72400" y="6356350"/>
            <a:ext cx="72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61" r:id="rId3"/>
    <p:sldLayoutId id="2147483660" r:id="rId4"/>
    <p:sldLayoutId id="2147483652" r:id="rId5"/>
    <p:sldLayoutId id="2147483662" r:id="rId6"/>
    <p:sldLayoutId id="2147483658" r:id="rId7"/>
    <p:sldLayoutId id="2147483657" r:id="rId8"/>
    <p:sldLayoutId id="2147483659" r:id="rId9"/>
    <p:sldLayoutId id="2147483654" r:id="rId10"/>
    <p:sldLayoutId id="2147483655" r:id="rId11"/>
  </p:sldLayoutIdLst>
  <p:hf hdr="0" ftr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Arial</vt:lpstr>
      <vt:lpstr>Calibri</vt:lpstr>
      <vt:lpstr>Office Theme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John Harrold</cp:lastModifiedBy>
  <cp:revision>80</cp:revision>
  <dcterms:created xsi:type="dcterms:W3CDTF">2017-02-13T16:18:36Z</dcterms:created>
  <dcterms:modified xsi:type="dcterms:W3CDTF">2021-07-05T14:59:07Z</dcterms:modified>
  <cp:category/>
</cp:coreProperties>
</file>