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84"/>
    <p:restoredTop sz="91701"/>
  </p:normalViewPr>
  <p:slideViewPr>
    <p:cSldViewPr>
      <p:cViewPr varScale="1">
        <p:scale>
          <a:sx n="129" d="100"/>
          <a:sy n="129" d="100"/>
        </p:scale>
        <p:origin x="190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56253-81D4-504C-9F22-C43A5586B7F8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E7671F-65B2-C943-88AE-640BC5686C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608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38B4D-A065-A048-981C-DE16882AB0B1}" type="datetimeFigureOut">
              <a:rPr lang="en-US" smtClean="0"/>
              <a:t>7/4/21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F00962-FE5E-434B-80E6-1D6B8A946D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500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871C1FE-9025-5C49-BA5C-C24D6151D8FF}" type="datetime1">
              <a:rPr lang="en-US" smtClean="0"/>
              <a:t>7/4/21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52BA1850-337E-7747-91FB-64B4051995E4}" type="datetime1">
              <a:rPr lang="en-US" smtClean="0"/>
              <a:t>7/4/21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48680"/>
            <a:ext cx="8640960" cy="706090"/>
          </a:xfrm>
        </p:spPr>
        <p:txBody>
          <a:bodyPr anchor="b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86800" cy="4572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AA0DAA0C-97E8-DA4A-9975-EC4E464C2F40}" type="datetime1">
              <a:rPr lang="en-US" smtClean="0"/>
              <a:t>7/4/21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746"/>
            <a:ext cx="8640959" cy="360362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4703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62578"/>
            <a:ext cx="7772400" cy="1470025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254125"/>
            <a:ext cx="7772400" cy="175260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3197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04A76F9C-33B6-4248-95F4-E755A51BE64F}" type="datetime1">
              <a:rPr lang="en-US" smtClean="0"/>
              <a:t>7/4/21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/>
          </p:nvPr>
        </p:nvSpPr>
        <p:spPr>
          <a:xfrm>
            <a:off x="251520" y="153511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415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_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04864"/>
            <a:ext cx="424428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7BA53915-059E-FD4B-A198-BD5AD9F97206}" type="datetime1">
              <a:rPr lang="en-US" smtClean="0"/>
              <a:t>7/4/21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1" y="1038424"/>
            <a:ext cx="8640960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7B3A2247-8042-084E-8974-524A230C958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45025" y="1484784"/>
            <a:ext cx="424745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749FA58-F2E5-B949-919F-958B0C33583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251520" y="1505583"/>
            <a:ext cx="424586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6778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61104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51960" cy="457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F7C6CE28-510F-5240-BB2D-5CAA84033ED0}" type="datetime1">
              <a:rPr lang="en-US" smtClean="0"/>
              <a:t>7/4/21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95125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76672"/>
            <a:ext cx="8640960" cy="778098"/>
          </a:xfr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244280" cy="4637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51520" y="6356350"/>
            <a:ext cx="720080" cy="365125"/>
          </a:xfrm>
        </p:spPr>
        <p:txBody>
          <a:bodyPr/>
          <a:lstStyle/>
          <a:p>
            <a:fld id="{DC8473B6-9DB1-6841-865B-A1275004FC4D}" type="datetime1">
              <a:rPr lang="en-US" smtClean="0"/>
              <a:t>7/4/21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43608" y="6356350"/>
            <a:ext cx="7056784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72400" y="6356350"/>
            <a:ext cx="720080" cy="365125"/>
          </a:xfrm>
        </p:spPr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3"/>
          </p:nvPr>
        </p:nvSpPr>
        <p:spPr>
          <a:xfrm>
            <a:off x="251520" y="1038424"/>
            <a:ext cx="8640959" cy="3603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592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lide_background_tall.png">
            <a:extLst>
              <a:ext uri="{FF2B5EF4-FFF2-40B4-BE49-F238E27FC236}">
                <a16:creationId xmlns:a16="http://schemas.microsoft.com/office/drawing/2014/main" id="{ACC962F4-866F-B741-BCFC-4F33528E4B9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938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5C9452-636E-C34E-B717-374A80EE7E3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1407" y="136525"/>
            <a:ext cx="1102066" cy="12101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62670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709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1BC43-4B43-954F-8BAE-86993A84B7B7}" type="datetime1">
              <a:rPr lang="en-US" smtClean="0"/>
              <a:t>7/4/21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3608" y="6356350"/>
            <a:ext cx="70567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400" y="6356350"/>
            <a:ext cx="72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1" r:id="rId3"/>
    <p:sldLayoutId id="2147483660" r:id="rId4"/>
    <p:sldLayoutId id="2147483652" r:id="rId5"/>
    <p:sldLayoutId id="2147483662" r:id="rId6"/>
    <p:sldLayoutId id="2147483658" r:id="rId7"/>
    <p:sldLayoutId id="2147483657" r:id="rId8"/>
    <p:sldLayoutId id="2147483659" r:id="rId9"/>
    <p:sldLayoutId id="2147483654" r:id="rId10"/>
    <p:sldLayoutId id="2147483655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Bob Smith</cp:lastModifiedBy>
  <cp:revision>79</cp:revision>
  <dcterms:created xsi:type="dcterms:W3CDTF">2017-02-13T16:18:36Z</dcterms:created>
  <dcterms:modified xsi:type="dcterms:W3CDTF">2021-07-04T18:40:00Z</dcterms:modified>
  <cp:category/>
</cp:coreProperties>
</file>